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media/image1.png" ContentType="image/png"/>
  <Override PartName="/ppt/media/image58.png" ContentType="image/png"/>
  <Override PartName="/ppt/media/image8.jpeg" ContentType="image/jpeg"/>
  <Override PartName="/ppt/media/image35.jpeg" ContentType="image/jpeg"/>
  <Override PartName="/ppt/media/image13.jpeg" ContentType="image/jpeg"/>
  <Override PartName="/ppt/media/image51.jpeg" ContentType="image/jpeg"/>
  <Override PartName="/ppt/media/image2.jpeg" ContentType="image/jpeg"/>
  <Override PartName="/ppt/media/image3.jpeg" ContentType="image/jpeg"/>
  <Override PartName="/ppt/media/image52.jpeg" ContentType="image/jpeg"/>
  <Override PartName="/ppt/media/image4.jpeg" ContentType="image/jpeg"/>
  <Override PartName="/ppt/media/image18.png" ContentType="image/png"/>
  <Override PartName="/ppt/media/image53.jpeg" ContentType="image/jpeg"/>
  <Override PartName="/ppt/media/image10.jpeg" ContentType="image/jpeg"/>
  <Override PartName="/ppt/media/image5.jpeg" ContentType="image/jpeg"/>
  <Override PartName="/ppt/media/image28.png" ContentType="image/png"/>
  <Override PartName="/ppt/media/image54.jpeg" ContentType="image/jpeg"/>
  <Override PartName="/ppt/media/image33.jpeg" ContentType="image/jpeg"/>
  <Override PartName="/ppt/media/image6.jpeg" ContentType="image/jpeg"/>
  <Override PartName="/ppt/media/image38.png" ContentType="image/png"/>
  <Override PartName="/ppt/media/image12.jpeg" ContentType="image/jpeg"/>
  <Override PartName="/ppt/media/image26.png" ContentType="image/png"/>
  <Override PartName="/ppt/media/image34.jpeg" ContentType="image/jpeg"/>
  <Override PartName="/ppt/media/image7.jpeg" ContentType="image/jpeg"/>
  <Override PartName="/ppt/media/image48.png" ContentType="image/png"/>
  <Override PartName="/ppt/media/image9.jpeg" ContentType="image/jpeg"/>
  <Override PartName="/ppt/media/image14.jpeg" ContentType="image/jpeg"/>
  <Override PartName="/ppt/media/image36.jpeg" ContentType="image/jpeg"/>
  <Override PartName="/ppt/media/image11.png" ContentType="image/png"/>
  <Override PartName="/ppt/media/image55.png" ContentType="image/png"/>
  <Override PartName="/ppt/media/image15.jpeg" ContentType="image/jpeg"/>
  <Override PartName="/ppt/media/image56.png" ContentType="image/png"/>
  <Override PartName="/ppt/media/image16.jpeg" ContentType="image/jpeg"/>
  <Override PartName="/ppt/media/image22.png" ContentType="image/png"/>
  <Override PartName="/ppt/media/image17.jpeg" ContentType="image/jpeg"/>
  <Override PartName="/ppt/media/image32.png" ContentType="image/png"/>
  <Override PartName="/ppt/media/image19.jpeg" ContentType="image/jpeg"/>
  <Override PartName="/ppt/media/image30.png" ContentType="image/png"/>
  <Override PartName="/ppt/media/image20.png" ContentType="image/png"/>
  <Override PartName="/ppt/media/image64.png" ContentType="image/png"/>
  <Override PartName="/ppt/media/image21.jpeg" ContentType="image/jpeg"/>
  <Override PartName="/ppt/media/image39.png" ContentType="image/png"/>
  <Override PartName="/ppt/media/image43.jpeg" ContentType="image/jpeg"/>
  <Override PartName="/ppt/media/image23.jpeg" ContentType="image/jpeg"/>
  <Override PartName="/ppt/media/image37.png" ContentType="image/png"/>
  <Override PartName="/ppt/media/image45.jpeg" ContentType="image/jpeg"/>
  <Override PartName="/ppt/media/image59.png" ContentType="image/png"/>
  <Override PartName="/ppt/media/image24.jpeg" ContentType="image/jpeg"/>
  <Override PartName="/ppt/media/image46.jpeg" ContentType="image/jpeg"/>
  <Override PartName="/ppt/media/image47.png" ContentType="image/png"/>
  <Override PartName="/ppt/media/image25.jpeg" ContentType="image/jpeg"/>
  <Override PartName="/ppt/media/image57.png" ContentType="image/png"/>
  <Override PartName="/ppt/media/image27.png" ContentType="image/png"/>
  <Override PartName="/ppt/media/image44.jpeg" ContentType="image/jpeg"/>
  <Override PartName="/ppt/media/image49.png" ContentType="image/png"/>
  <Override PartName="/ppt/media/image29.png" ContentType="image/png"/>
  <Override PartName="/ppt/media/image42.jpeg" ContentType="image/jpeg"/>
  <Override PartName="/ppt/media/image31.png" ContentType="image/png"/>
  <Override PartName="/ppt/media/image40.jpeg" ContentType="image/jpeg"/>
  <Override PartName="/ppt/media/image41.jpeg" ContentType="image/jpeg"/>
  <Override PartName="/ppt/media/image63.jpeg" ContentType="image/jpeg"/>
  <Override PartName="/ppt/media/image50.jpeg" ContentType="image/jpeg"/>
  <Override PartName="/ppt/media/image60.jpeg" ContentType="image/jpeg"/>
  <Override PartName="/ppt/media/image61.png" ContentType="image/png"/>
  <Override PartName="/ppt/media/image62.png" ContentType="image/png"/>
  <Override PartName="/ppt/media/image65.jpeg" ContentType="image/jpeg"/>
  <Override PartName="/ppt/media/image66.png" ContentType="image/pn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png" ContentType="image/png"/>
  <Override PartName="/ppt/media/image81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x="10693400" cy="7556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7B57D2-06CC-48BE-AB62-D5A52D3505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FA1978-E026-45EB-A34D-1A1701A881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004633-CD40-4195-A39E-489A719B6E2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78828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04232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3460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78828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04232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44F1B9-F84D-4FC2-80A3-9379B22495F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89ED21-C1A5-4DD4-99C8-66D492F8D6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6F4882-F19D-45EF-B86E-5301E88488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9630AD-3C57-4A25-B71D-36D9FE6257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7D67AA-F1C9-4963-B6B9-93D342B34E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EECC5F-133D-4BF7-B93C-28544177D3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34600" y="301320"/>
            <a:ext cx="9623520" cy="584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B6BD26-492E-4219-A056-271B6BF8BD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C9D90A-0A83-458C-B052-3738763A49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2C787D-CADF-4EAA-970E-2E931DA2C9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07A4EB-E728-48CB-AF75-DE06F5ED50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2901BF-00BB-49F4-8C41-ABE4C8DF1E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8C45E5-B216-4849-B5F3-7AA7CE2CCC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C0B4AF-29E4-476D-85B2-60C2231145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78828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04232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3460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78828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04232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62F9C8-01B1-4849-8702-183B502897B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7D6D69-B14F-477C-B9E3-707FE54CCE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69BB11-0684-414E-9B32-7BCF30A893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EA2F67E-7B75-4C0C-8F13-02FE8454E3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DCA128F-0F9E-4046-8F5B-81EF253FE3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2881D7-C02D-4C1B-B34F-1500B75340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D51AEC-0B29-468C-8FF2-57BAAB17E2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34600" y="301320"/>
            <a:ext cx="9623520" cy="584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C5471E-C364-435A-9A61-AED478293E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20C50E-E9AE-48E5-88E3-D285B74AC4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DA0EFF2-0633-4477-89BA-3FDD5472AE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DCAE6-7409-43E1-8F05-8EF427A4E0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9C67607-EECF-4C9C-A86B-0F5814CEB3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DC852A6-2B15-49E1-847F-D46008B92C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78828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04232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3460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78828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04232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7F34935-28D9-44F7-8BD5-3C415ABB65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ACD5E4-DCD0-4C42-BAFB-4F7E400599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E4D0D7-BAC0-49E1-87EB-C57101A0D4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1046D97-25E8-4877-943B-415099F0CD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8B98BF-CA8D-4B5A-B702-B5A34DA7D1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C2295DB-451C-4946-9082-6B9EC18A23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A44F791-CCA7-4A22-9220-F54F96453C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34600" y="301320"/>
            <a:ext cx="9623520" cy="584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B3903F-F941-402D-99FA-7CDDB4D4D4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FFF44D-6067-4AB2-99C9-9D353DCC56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E74818-F3C1-4EC3-84A1-E9383227CF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A62EDA-FC16-46E3-B4ED-193908FAE8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4972BA4-CC9E-4948-9F6D-097E02FA1A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20EB217-6FC6-4AA1-8838-BA402D30F2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78828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7042320" y="176796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3460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78828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7042320" y="4057200"/>
            <a:ext cx="3098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0D25475-506A-4556-80FE-7A9792893C9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AD44AC-F7AA-4DB8-94EC-65CF86E9E4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600" y="301320"/>
            <a:ext cx="9623520" cy="584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A2CEB-410A-4DC3-A8F1-13E3D990B1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132B7F-EE4E-4C29-B060-32CD1D4C5D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465880" y="405720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09294-2C43-4986-9F2E-1E21B612B9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3460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465880" y="1767960"/>
            <a:ext cx="469620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34600" y="4057200"/>
            <a:ext cx="9623520" cy="209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FC8687-DDDE-4CC6-BFEC-79C1AF43B7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635640" y="7027560"/>
            <a:ext cx="342072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69932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B7FAAE-5E4D-4EE4-8232-C22B8E87FE90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3460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635640" y="7027560"/>
            <a:ext cx="342072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69932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5FF48D-C0C0-4BF7-92F0-AC5D889A9C9C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3460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635640" y="7027560"/>
            <a:ext cx="342072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69932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407D95-8293-4F6C-B95B-5816868CAEF5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3460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g object 16"/>
          <p:cNvSpPr/>
          <p:nvPr/>
        </p:nvSpPr>
        <p:spPr>
          <a:xfrm>
            <a:off x="309240" y="1260360"/>
            <a:ext cx="10075680" cy="58680"/>
          </a:xfrm>
          <a:custGeom>
            <a:avLst/>
            <a:gdLst>
              <a:gd name="textAreaLeft" fmla="*/ 0 w 10075680"/>
              <a:gd name="textAreaRight" fmla="*/ 10076760 w 10075680"/>
              <a:gd name="textAreaTop" fmla="*/ 0 h 58680"/>
              <a:gd name="textAreaBottom" fmla="*/ 59760 h 58680"/>
            </a:gdLst>
            <a:ahLst/>
            <a:rect l="textAreaLeft" t="textAreaTop" r="textAreaRight" b="textAreaBottom"/>
            <a:pathLst>
              <a:path w="10076815" h="59690">
                <a:moveTo>
                  <a:pt x="10076687" y="59435"/>
                </a:moveTo>
                <a:lnTo>
                  <a:pt x="10076687" y="0"/>
                </a:lnTo>
                <a:lnTo>
                  <a:pt x="0" y="0"/>
                </a:lnTo>
                <a:lnTo>
                  <a:pt x="0" y="59435"/>
                </a:lnTo>
                <a:lnTo>
                  <a:pt x="10076687" y="59435"/>
                </a:lnTo>
                <a:close/>
              </a:path>
            </a:pathLst>
          </a:custGeom>
          <a:solidFill>
            <a:srgbClr val="dccd9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3635640" y="7027560"/>
            <a:ext cx="342072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769932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E267A0-C8EC-487B-85CB-7039AC952E41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34600" y="7027560"/>
            <a:ext cx="2458440" cy="3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34600" y="301320"/>
            <a:ext cx="962352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34600" y="1767960"/>
            <a:ext cx="9623520" cy="438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1.png"/><Relationship Id="rId3" Type="http://schemas.openxmlformats.org/officeDocument/2006/relationships/image" Target="../media/image64.png"/><Relationship Id="rId4" Type="http://schemas.openxmlformats.org/officeDocument/2006/relationships/image" Target="../media/image65.jpeg"/><Relationship Id="rId5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bject 4"/>
          <p:cNvSpPr/>
          <p:nvPr/>
        </p:nvSpPr>
        <p:spPr>
          <a:xfrm>
            <a:off x="2801880" y="3330720"/>
            <a:ext cx="508608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4400" spc="-1" strike="noStrike">
                <a:solidFill>
                  <a:srgbClr val="365f92"/>
                </a:solidFill>
                <a:latin typeface="Calibri"/>
                <a:ea typeface="DejaVu Sans"/>
              </a:rPr>
              <a:t>Legislação</a:t>
            </a:r>
            <a:r>
              <a:rPr b="0" lang="pt-BR" sz="4400" spc="-191" strike="noStrike">
                <a:solidFill>
                  <a:srgbClr val="365f92"/>
                </a:solidFill>
                <a:latin typeface="Times New Roman"/>
                <a:ea typeface="DejaVu Sans"/>
              </a:rPr>
              <a:t> </a:t>
            </a:r>
            <a:r>
              <a:rPr b="1" lang="pt-BR" sz="4400" spc="-12" strike="noStrike">
                <a:solidFill>
                  <a:srgbClr val="365f92"/>
                </a:solidFill>
                <a:latin typeface="Calibri"/>
                <a:ea typeface="DejaVu Sans"/>
              </a:rPr>
              <a:t>urbanística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object 5"/>
          <p:cNvSpPr/>
          <p:nvPr/>
        </p:nvSpPr>
        <p:spPr>
          <a:xfrm>
            <a:off x="-23040" y="6343920"/>
            <a:ext cx="2902680" cy="12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216000">
              <a:lnSpc>
                <a:spcPct val="132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Ariane Prevedello Rubin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2600" indent="216000">
              <a:lnSpc>
                <a:spcPct val="132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Fernando</a:t>
            </a:r>
            <a:r>
              <a:rPr b="0" lang="pt-BR" sz="195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Ferraz</a:t>
            </a:r>
            <a:r>
              <a:rPr b="0" lang="pt-BR" sz="19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Ribeiro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2600" indent="216000">
              <a:lnSpc>
                <a:spcPct val="132000"/>
              </a:lnSpc>
              <a:spcBef>
                <a:spcPts val="96"/>
              </a:spcBef>
              <a:tabLst>
                <a:tab algn="l" pos="0"/>
              </a:tabLst>
            </a:pP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03320" y="180000"/>
            <a:ext cx="565632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6" name="object 3"/>
          <p:cNvGrpSpPr/>
          <p:nvPr/>
        </p:nvGrpSpPr>
        <p:grpSpPr>
          <a:xfrm>
            <a:off x="2412360" y="1548360"/>
            <a:ext cx="5994360" cy="2649240"/>
            <a:chOff x="2412360" y="1548360"/>
            <a:chExt cx="5994360" cy="2649240"/>
          </a:xfrm>
        </p:grpSpPr>
        <p:pic>
          <p:nvPicPr>
            <p:cNvPr id="197" name="object 4" descr=""/>
            <p:cNvPicPr/>
            <p:nvPr/>
          </p:nvPicPr>
          <p:blipFill>
            <a:blip r:embed="rId1"/>
            <a:stretch/>
          </p:blipFill>
          <p:spPr>
            <a:xfrm>
              <a:off x="2412360" y="1548360"/>
              <a:ext cx="5994360" cy="2649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8" name="object 5"/>
            <p:cNvSpPr/>
            <p:nvPr/>
          </p:nvSpPr>
          <p:spPr>
            <a:xfrm>
              <a:off x="4826520" y="3381840"/>
              <a:ext cx="653040" cy="500400"/>
            </a:xfrm>
            <a:custGeom>
              <a:avLst/>
              <a:gdLst>
                <a:gd name="textAreaLeft" fmla="*/ 0 w 653040"/>
                <a:gd name="textAreaRight" fmla="*/ 654120 w 653040"/>
                <a:gd name="textAreaTop" fmla="*/ 0 h 500400"/>
                <a:gd name="textAreaBottom" fmla="*/ 501480 h 500400"/>
              </a:gdLst>
              <a:ahLst/>
              <a:rect l="textAreaLeft" t="textAreaTop" r="textAreaRight" b="textAreaBottom"/>
              <a:pathLst>
                <a:path w="654050" h="501650">
                  <a:moveTo>
                    <a:pt x="207264" y="38100"/>
                  </a:moveTo>
                  <a:lnTo>
                    <a:pt x="0" y="0"/>
                  </a:lnTo>
                  <a:lnTo>
                    <a:pt x="94488" y="188976"/>
                  </a:lnTo>
                  <a:lnTo>
                    <a:pt x="106680" y="172665"/>
                  </a:lnTo>
                  <a:lnTo>
                    <a:pt x="106680" y="120396"/>
                  </a:lnTo>
                  <a:lnTo>
                    <a:pt x="144780" y="70104"/>
                  </a:lnTo>
                  <a:lnTo>
                    <a:pt x="169507" y="88612"/>
                  </a:lnTo>
                  <a:lnTo>
                    <a:pt x="207264" y="38100"/>
                  </a:lnTo>
                  <a:close/>
                </a:path>
                <a:path w="654050" h="501650">
                  <a:moveTo>
                    <a:pt x="169507" y="88612"/>
                  </a:moveTo>
                  <a:lnTo>
                    <a:pt x="144780" y="70104"/>
                  </a:lnTo>
                  <a:lnTo>
                    <a:pt x="106680" y="120396"/>
                  </a:lnTo>
                  <a:lnTo>
                    <a:pt x="131732" y="139148"/>
                  </a:lnTo>
                  <a:lnTo>
                    <a:pt x="169507" y="88612"/>
                  </a:lnTo>
                  <a:close/>
                </a:path>
                <a:path w="654050" h="501650">
                  <a:moveTo>
                    <a:pt x="131732" y="139148"/>
                  </a:moveTo>
                  <a:lnTo>
                    <a:pt x="106680" y="120396"/>
                  </a:lnTo>
                  <a:lnTo>
                    <a:pt x="106680" y="172665"/>
                  </a:lnTo>
                  <a:lnTo>
                    <a:pt x="131732" y="139148"/>
                  </a:lnTo>
                  <a:close/>
                </a:path>
                <a:path w="654050" h="501650">
                  <a:moveTo>
                    <a:pt x="653796" y="451104"/>
                  </a:moveTo>
                  <a:lnTo>
                    <a:pt x="169507" y="88612"/>
                  </a:lnTo>
                  <a:lnTo>
                    <a:pt x="131732" y="139148"/>
                  </a:lnTo>
                  <a:lnTo>
                    <a:pt x="615696" y="501396"/>
                  </a:lnTo>
                  <a:lnTo>
                    <a:pt x="653796" y="45110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0" name="object 3"/>
          <p:cNvGrpSpPr/>
          <p:nvPr/>
        </p:nvGrpSpPr>
        <p:grpSpPr>
          <a:xfrm>
            <a:off x="1143000" y="1548360"/>
            <a:ext cx="9092520" cy="6006600"/>
            <a:chOff x="1143000" y="1548360"/>
            <a:chExt cx="9092520" cy="6006600"/>
          </a:xfrm>
        </p:grpSpPr>
        <p:pic>
          <p:nvPicPr>
            <p:cNvPr id="201" name="object 4" descr=""/>
            <p:cNvPicPr/>
            <p:nvPr/>
          </p:nvPicPr>
          <p:blipFill>
            <a:blip r:embed="rId1"/>
            <a:stretch/>
          </p:blipFill>
          <p:spPr>
            <a:xfrm>
              <a:off x="2412360" y="1548360"/>
              <a:ext cx="5994360" cy="2649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2" name="object 5" descr=""/>
            <p:cNvPicPr/>
            <p:nvPr/>
          </p:nvPicPr>
          <p:blipFill>
            <a:blip r:embed="rId2"/>
            <a:stretch/>
          </p:blipFill>
          <p:spPr>
            <a:xfrm>
              <a:off x="1143000" y="4318920"/>
              <a:ext cx="8687160" cy="323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object 6"/>
            <p:cNvSpPr/>
            <p:nvPr/>
          </p:nvSpPr>
          <p:spPr>
            <a:xfrm>
              <a:off x="4826520" y="3381840"/>
              <a:ext cx="5409000" cy="2330640"/>
            </a:xfrm>
            <a:custGeom>
              <a:avLst/>
              <a:gdLst>
                <a:gd name="textAreaLeft" fmla="*/ 0 w 5409000"/>
                <a:gd name="textAreaRight" fmla="*/ 5410080 w 5409000"/>
                <a:gd name="textAreaTop" fmla="*/ 0 h 2330640"/>
                <a:gd name="textAreaBottom" fmla="*/ 2331720 h 2330640"/>
              </a:gdLst>
              <a:ahLst/>
              <a:rect l="textAreaLeft" t="textAreaTop" r="textAreaRight" b="textAreaBottom"/>
              <a:pathLst>
                <a:path w="5410200" h="2331720">
                  <a:moveTo>
                    <a:pt x="653796" y="451104"/>
                  </a:moveTo>
                  <a:lnTo>
                    <a:pt x="169506" y="88607"/>
                  </a:lnTo>
                  <a:lnTo>
                    <a:pt x="207264" y="38100"/>
                  </a:lnTo>
                  <a:lnTo>
                    <a:pt x="0" y="0"/>
                  </a:lnTo>
                  <a:lnTo>
                    <a:pt x="94488" y="188976"/>
                  </a:lnTo>
                  <a:lnTo>
                    <a:pt x="106680" y="172656"/>
                  </a:lnTo>
                  <a:lnTo>
                    <a:pt x="131737" y="139141"/>
                  </a:lnTo>
                  <a:lnTo>
                    <a:pt x="615696" y="501396"/>
                  </a:lnTo>
                  <a:lnTo>
                    <a:pt x="653796" y="451104"/>
                  </a:lnTo>
                  <a:close/>
                </a:path>
                <a:path w="5410200" h="2331720">
                  <a:moveTo>
                    <a:pt x="5410200" y="2270760"/>
                  </a:moveTo>
                  <a:lnTo>
                    <a:pt x="4996040" y="2161540"/>
                  </a:lnTo>
                  <a:lnTo>
                    <a:pt x="5012436" y="2100072"/>
                  </a:lnTo>
                  <a:lnTo>
                    <a:pt x="4805172" y="2142744"/>
                  </a:lnTo>
                  <a:lnTo>
                    <a:pt x="4949952" y="2270810"/>
                  </a:lnTo>
                  <a:lnTo>
                    <a:pt x="4963668" y="2282952"/>
                  </a:lnTo>
                  <a:lnTo>
                    <a:pt x="4979848" y="2222271"/>
                  </a:lnTo>
                  <a:lnTo>
                    <a:pt x="5393436" y="2331720"/>
                  </a:lnTo>
                  <a:lnTo>
                    <a:pt x="5410200" y="2270760"/>
                  </a:lnTo>
                  <a:close/>
                </a:path>
                <a:path w="5410200" h="2331720">
                  <a:moveTo>
                    <a:pt x="5410200" y="1716024"/>
                  </a:moveTo>
                  <a:lnTo>
                    <a:pt x="4996269" y="1605445"/>
                  </a:lnTo>
                  <a:lnTo>
                    <a:pt x="5012436" y="1545336"/>
                  </a:lnTo>
                  <a:lnTo>
                    <a:pt x="4805172" y="1588008"/>
                  </a:lnTo>
                  <a:lnTo>
                    <a:pt x="4949952" y="1714690"/>
                  </a:lnTo>
                  <a:lnTo>
                    <a:pt x="4963668" y="1726692"/>
                  </a:lnTo>
                  <a:lnTo>
                    <a:pt x="4979949" y="1666151"/>
                  </a:lnTo>
                  <a:lnTo>
                    <a:pt x="5393436" y="1776984"/>
                  </a:lnTo>
                  <a:lnTo>
                    <a:pt x="5410200" y="171602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4" name="object 7"/>
            <p:cNvSpPr/>
            <p:nvPr/>
          </p:nvSpPr>
          <p:spPr>
            <a:xfrm>
              <a:off x="8407800" y="3855600"/>
              <a:ext cx="593280" cy="953280"/>
            </a:xfrm>
            <a:custGeom>
              <a:avLst/>
              <a:gdLst>
                <a:gd name="textAreaLeft" fmla="*/ 0 w 593280"/>
                <a:gd name="textAreaRight" fmla="*/ 594360 w 593280"/>
                <a:gd name="textAreaTop" fmla="*/ 0 h 953280"/>
                <a:gd name="textAreaBottom" fmla="*/ 954360 h 953280"/>
              </a:gdLst>
              <a:ahLst/>
              <a:rect l="textAreaLeft" t="textAreaTop" r="textAreaRight" b="textAreaBottom"/>
              <a:pathLst>
                <a:path w="594359" h="954404">
                  <a:moveTo>
                    <a:pt x="40025" y="880114"/>
                  </a:moveTo>
                  <a:lnTo>
                    <a:pt x="9144" y="861060"/>
                  </a:lnTo>
                  <a:lnTo>
                    <a:pt x="0" y="954024"/>
                  </a:lnTo>
                  <a:lnTo>
                    <a:pt x="32004" y="934700"/>
                  </a:lnTo>
                  <a:lnTo>
                    <a:pt x="32004" y="893064"/>
                  </a:lnTo>
                  <a:lnTo>
                    <a:pt x="40025" y="880114"/>
                  </a:lnTo>
                  <a:close/>
                </a:path>
                <a:path w="594359" h="954404">
                  <a:moveTo>
                    <a:pt x="48699" y="885466"/>
                  </a:moveTo>
                  <a:lnTo>
                    <a:pt x="40025" y="880114"/>
                  </a:lnTo>
                  <a:lnTo>
                    <a:pt x="32004" y="893064"/>
                  </a:lnTo>
                  <a:lnTo>
                    <a:pt x="41148" y="897636"/>
                  </a:lnTo>
                  <a:lnTo>
                    <a:pt x="48699" y="885466"/>
                  </a:lnTo>
                  <a:close/>
                </a:path>
                <a:path w="594359" h="954404">
                  <a:moveTo>
                    <a:pt x="80772" y="905256"/>
                  </a:moveTo>
                  <a:lnTo>
                    <a:pt x="48699" y="885466"/>
                  </a:lnTo>
                  <a:lnTo>
                    <a:pt x="41148" y="897636"/>
                  </a:lnTo>
                  <a:lnTo>
                    <a:pt x="32004" y="893064"/>
                  </a:lnTo>
                  <a:lnTo>
                    <a:pt x="32004" y="934700"/>
                  </a:lnTo>
                  <a:lnTo>
                    <a:pt x="80772" y="905256"/>
                  </a:lnTo>
                  <a:close/>
                </a:path>
                <a:path w="594359" h="954404">
                  <a:moveTo>
                    <a:pt x="594360" y="6096"/>
                  </a:moveTo>
                  <a:lnTo>
                    <a:pt x="585216" y="0"/>
                  </a:lnTo>
                  <a:lnTo>
                    <a:pt x="40025" y="880114"/>
                  </a:lnTo>
                  <a:lnTo>
                    <a:pt x="48699" y="885466"/>
                  </a:lnTo>
                  <a:lnTo>
                    <a:pt x="594360" y="6096"/>
                  </a:lnTo>
                  <a:close/>
                </a:path>
              </a:pathLst>
            </a:custGeom>
            <a:solidFill>
              <a:srgbClr val="00af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5" name="object 8"/>
          <p:cNvSpPr/>
          <p:nvPr/>
        </p:nvSpPr>
        <p:spPr>
          <a:xfrm>
            <a:off x="8617680" y="3567240"/>
            <a:ext cx="157248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pt-BR" sz="1300" spc="-1" strike="noStrike">
                <a:solidFill>
                  <a:srgbClr val="006fc0"/>
                </a:solidFill>
                <a:latin typeface="Calibri"/>
                <a:ea typeface="DejaVu Sans"/>
              </a:rPr>
              <a:t>ANEXO</a:t>
            </a:r>
            <a:r>
              <a:rPr b="0" lang="pt-BR" sz="1300" spc="-21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006fc0"/>
                </a:solidFill>
                <a:latin typeface="Calibri"/>
                <a:ea typeface="DejaVu Sans"/>
              </a:rPr>
              <a:t>1</a:t>
            </a:r>
            <a:r>
              <a:rPr b="0" lang="pt-BR" sz="13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006fc0"/>
                </a:solidFill>
                <a:latin typeface="Calibri"/>
                <a:ea typeface="DejaVu Sans"/>
              </a:rPr>
              <a:t>–</a:t>
            </a:r>
            <a:r>
              <a:rPr b="0" lang="pt-BR" sz="1300" spc="-2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1300" spc="-12" strike="noStrike">
                <a:solidFill>
                  <a:srgbClr val="006fc0"/>
                </a:solidFill>
                <a:latin typeface="Calibri"/>
                <a:ea typeface="DejaVu Sans"/>
              </a:rPr>
              <a:t>GLOSSÁRIO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7" name="object 3"/>
          <p:cNvGrpSpPr/>
          <p:nvPr/>
        </p:nvGrpSpPr>
        <p:grpSpPr>
          <a:xfrm>
            <a:off x="2412360" y="1548360"/>
            <a:ext cx="6331320" cy="2649240"/>
            <a:chOff x="2412360" y="1548360"/>
            <a:chExt cx="6331320" cy="2649240"/>
          </a:xfrm>
        </p:grpSpPr>
        <p:pic>
          <p:nvPicPr>
            <p:cNvPr id="208" name="object 4" descr=""/>
            <p:cNvPicPr/>
            <p:nvPr/>
          </p:nvPicPr>
          <p:blipFill>
            <a:blip r:embed="rId1"/>
            <a:stretch/>
          </p:blipFill>
          <p:spPr>
            <a:xfrm>
              <a:off x="2412360" y="1548360"/>
              <a:ext cx="5994360" cy="2649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object 5"/>
            <p:cNvSpPr/>
            <p:nvPr/>
          </p:nvSpPr>
          <p:spPr>
            <a:xfrm>
              <a:off x="8090640" y="3143880"/>
              <a:ext cx="653040" cy="500400"/>
            </a:xfrm>
            <a:custGeom>
              <a:avLst/>
              <a:gdLst>
                <a:gd name="textAreaLeft" fmla="*/ 0 w 653040"/>
                <a:gd name="textAreaRight" fmla="*/ 654120 w 653040"/>
                <a:gd name="textAreaTop" fmla="*/ 0 h 500400"/>
                <a:gd name="textAreaBottom" fmla="*/ 501480 h 500400"/>
              </a:gdLst>
              <a:ahLst/>
              <a:rect l="textAreaLeft" t="textAreaTop" r="textAreaRight" b="textAreaBottom"/>
              <a:pathLst>
                <a:path w="654050" h="501650">
                  <a:moveTo>
                    <a:pt x="207264" y="38100"/>
                  </a:moveTo>
                  <a:lnTo>
                    <a:pt x="0" y="0"/>
                  </a:lnTo>
                  <a:lnTo>
                    <a:pt x="94488" y="188976"/>
                  </a:lnTo>
                  <a:lnTo>
                    <a:pt x="106680" y="172665"/>
                  </a:lnTo>
                  <a:lnTo>
                    <a:pt x="106680" y="120396"/>
                  </a:lnTo>
                  <a:lnTo>
                    <a:pt x="144780" y="70104"/>
                  </a:lnTo>
                  <a:lnTo>
                    <a:pt x="169507" y="88612"/>
                  </a:lnTo>
                  <a:lnTo>
                    <a:pt x="207264" y="38100"/>
                  </a:lnTo>
                  <a:close/>
                </a:path>
                <a:path w="654050" h="501650">
                  <a:moveTo>
                    <a:pt x="169507" y="88612"/>
                  </a:moveTo>
                  <a:lnTo>
                    <a:pt x="144780" y="70104"/>
                  </a:lnTo>
                  <a:lnTo>
                    <a:pt x="106680" y="120396"/>
                  </a:lnTo>
                  <a:lnTo>
                    <a:pt x="131732" y="139148"/>
                  </a:lnTo>
                  <a:lnTo>
                    <a:pt x="169507" y="88612"/>
                  </a:lnTo>
                  <a:close/>
                </a:path>
                <a:path w="654050" h="501650">
                  <a:moveTo>
                    <a:pt x="131732" y="139148"/>
                  </a:moveTo>
                  <a:lnTo>
                    <a:pt x="106680" y="120396"/>
                  </a:lnTo>
                  <a:lnTo>
                    <a:pt x="106680" y="172665"/>
                  </a:lnTo>
                  <a:lnTo>
                    <a:pt x="131732" y="139148"/>
                  </a:lnTo>
                  <a:close/>
                </a:path>
                <a:path w="654050" h="501650">
                  <a:moveTo>
                    <a:pt x="653796" y="451104"/>
                  </a:moveTo>
                  <a:lnTo>
                    <a:pt x="169507" y="88612"/>
                  </a:lnTo>
                  <a:lnTo>
                    <a:pt x="131732" y="139148"/>
                  </a:lnTo>
                  <a:lnTo>
                    <a:pt x="615696" y="501396"/>
                  </a:lnTo>
                  <a:lnTo>
                    <a:pt x="653796" y="45110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object 3" descr=""/>
          <p:cNvPicPr/>
          <p:nvPr/>
        </p:nvPicPr>
        <p:blipFill>
          <a:blip r:embed="rId1"/>
          <a:stretch/>
        </p:blipFill>
        <p:spPr>
          <a:xfrm>
            <a:off x="8362080" y="248400"/>
            <a:ext cx="2021400" cy="2134080"/>
          </a:xfrm>
          <a:prstGeom prst="rect">
            <a:avLst/>
          </a:prstGeom>
          <a:ln w="0">
            <a:noFill/>
          </a:ln>
        </p:spPr>
      </p:pic>
      <p:pic>
        <p:nvPicPr>
          <p:cNvPr id="212" name="object 4" descr=""/>
          <p:cNvPicPr/>
          <p:nvPr/>
        </p:nvPicPr>
        <p:blipFill>
          <a:blip r:embed="rId2"/>
          <a:stretch/>
        </p:blipFill>
        <p:spPr>
          <a:xfrm>
            <a:off x="1222200" y="2668680"/>
            <a:ext cx="8647560" cy="4817880"/>
          </a:xfrm>
          <a:prstGeom prst="rect">
            <a:avLst/>
          </a:prstGeom>
          <a:ln w="0">
            <a:noFill/>
          </a:ln>
        </p:spPr>
      </p:pic>
      <p:sp>
        <p:nvSpPr>
          <p:cNvPr id="213" name="object 5"/>
          <p:cNvSpPr/>
          <p:nvPr/>
        </p:nvSpPr>
        <p:spPr>
          <a:xfrm>
            <a:off x="991440" y="1276560"/>
            <a:ext cx="1952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PPDU</a:t>
            </a:r>
            <a:r>
              <a:rPr b="0" lang="pt-BR" sz="3300" spc="-11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5" name="object 3"/>
          <p:cNvGrpSpPr/>
          <p:nvPr/>
        </p:nvGrpSpPr>
        <p:grpSpPr>
          <a:xfrm>
            <a:off x="309240" y="248400"/>
            <a:ext cx="10074240" cy="7306560"/>
            <a:chOff x="309240" y="248400"/>
            <a:chExt cx="10074240" cy="7306560"/>
          </a:xfrm>
        </p:grpSpPr>
        <p:pic>
          <p:nvPicPr>
            <p:cNvPr id="216" name="object 4" descr=""/>
            <p:cNvPicPr/>
            <p:nvPr/>
          </p:nvPicPr>
          <p:blipFill>
            <a:blip r:embed="rId1"/>
            <a:stretch/>
          </p:blipFill>
          <p:spPr>
            <a:xfrm>
              <a:off x="8362080" y="248400"/>
              <a:ext cx="2021400" cy="213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7" name="object 5" descr=""/>
            <p:cNvPicPr/>
            <p:nvPr/>
          </p:nvPicPr>
          <p:blipFill>
            <a:blip r:embed="rId2"/>
            <a:stretch/>
          </p:blipFill>
          <p:spPr>
            <a:xfrm>
              <a:off x="309240" y="2209680"/>
              <a:ext cx="5927400" cy="5345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8" name="object 6" descr=""/>
            <p:cNvPicPr/>
            <p:nvPr/>
          </p:nvPicPr>
          <p:blipFill>
            <a:blip r:embed="rId3"/>
            <a:stretch/>
          </p:blipFill>
          <p:spPr>
            <a:xfrm>
              <a:off x="6350760" y="2738160"/>
              <a:ext cx="4032720" cy="4781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object 7" descr=""/>
            <p:cNvPicPr/>
            <p:nvPr/>
          </p:nvPicPr>
          <p:blipFill>
            <a:blip r:embed="rId4"/>
            <a:stretch/>
          </p:blipFill>
          <p:spPr>
            <a:xfrm>
              <a:off x="6327360" y="2142720"/>
              <a:ext cx="4055760" cy="364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0" name="object 8"/>
          <p:cNvSpPr/>
          <p:nvPr/>
        </p:nvSpPr>
        <p:spPr>
          <a:xfrm>
            <a:off x="991440" y="1276560"/>
            <a:ext cx="1952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PPDU</a:t>
            </a:r>
            <a:r>
              <a:rPr b="0" lang="pt-BR" sz="3300" spc="-11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object 3" descr=""/>
          <p:cNvPicPr/>
          <p:nvPr/>
        </p:nvPicPr>
        <p:blipFill>
          <a:blip r:embed="rId1"/>
          <a:stretch/>
        </p:blipFill>
        <p:spPr>
          <a:xfrm>
            <a:off x="8362080" y="248400"/>
            <a:ext cx="2021400" cy="2134080"/>
          </a:xfrm>
          <a:prstGeom prst="rect">
            <a:avLst/>
          </a:prstGeom>
          <a:ln w="0">
            <a:noFill/>
          </a:ln>
        </p:spPr>
      </p:pic>
      <p:sp>
        <p:nvSpPr>
          <p:cNvPr id="223" name="object 4"/>
          <p:cNvSpPr/>
          <p:nvPr/>
        </p:nvSpPr>
        <p:spPr>
          <a:xfrm>
            <a:off x="991440" y="1276560"/>
            <a:ext cx="1952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PPDU</a:t>
            </a:r>
            <a:r>
              <a:rPr b="0" lang="pt-BR" sz="3300" spc="-11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object 5" descr=""/>
          <p:cNvPicPr/>
          <p:nvPr/>
        </p:nvPicPr>
        <p:blipFill>
          <a:blip r:embed="rId2"/>
          <a:stretch/>
        </p:blipFill>
        <p:spPr>
          <a:xfrm>
            <a:off x="307800" y="2761560"/>
            <a:ext cx="5943960" cy="4793400"/>
          </a:xfrm>
          <a:prstGeom prst="rect">
            <a:avLst/>
          </a:prstGeom>
          <a:ln w="0">
            <a:noFill/>
          </a:ln>
        </p:spPr>
      </p:pic>
      <p:pic>
        <p:nvPicPr>
          <p:cNvPr id="225" name="object 6" descr=""/>
          <p:cNvPicPr/>
          <p:nvPr/>
        </p:nvPicPr>
        <p:blipFill>
          <a:blip r:embed="rId3"/>
          <a:stretch/>
        </p:blipFill>
        <p:spPr>
          <a:xfrm>
            <a:off x="6320880" y="2703600"/>
            <a:ext cx="2802240" cy="3563640"/>
          </a:xfrm>
          <a:prstGeom prst="rect">
            <a:avLst/>
          </a:prstGeom>
          <a:ln w="0">
            <a:noFill/>
          </a:ln>
        </p:spPr>
      </p:pic>
      <p:pic>
        <p:nvPicPr>
          <p:cNvPr id="226" name="object 7" descr=""/>
          <p:cNvPicPr/>
          <p:nvPr/>
        </p:nvPicPr>
        <p:blipFill>
          <a:blip r:embed="rId4"/>
          <a:stretch/>
        </p:blipFill>
        <p:spPr>
          <a:xfrm>
            <a:off x="6458760" y="6379560"/>
            <a:ext cx="3924720" cy="117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8" name="object 3"/>
          <p:cNvGrpSpPr/>
          <p:nvPr/>
        </p:nvGrpSpPr>
        <p:grpSpPr>
          <a:xfrm>
            <a:off x="728280" y="2729160"/>
            <a:ext cx="9360720" cy="4380480"/>
            <a:chOff x="728280" y="2729160"/>
            <a:chExt cx="9360720" cy="4380480"/>
          </a:xfrm>
        </p:grpSpPr>
        <p:pic>
          <p:nvPicPr>
            <p:cNvPr id="229" name="object 4" descr=""/>
            <p:cNvPicPr/>
            <p:nvPr/>
          </p:nvPicPr>
          <p:blipFill>
            <a:blip r:embed="rId1"/>
            <a:stretch/>
          </p:blipFill>
          <p:spPr>
            <a:xfrm>
              <a:off x="728280" y="2729160"/>
              <a:ext cx="9360720" cy="438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" name="object 5"/>
            <p:cNvSpPr/>
            <p:nvPr/>
          </p:nvSpPr>
          <p:spPr>
            <a:xfrm>
              <a:off x="4754880" y="5658480"/>
              <a:ext cx="496080" cy="419760"/>
            </a:xfrm>
            <a:custGeom>
              <a:avLst/>
              <a:gdLst>
                <a:gd name="textAreaLeft" fmla="*/ 0 w 496080"/>
                <a:gd name="textAreaRight" fmla="*/ 497160 w 496080"/>
                <a:gd name="textAreaTop" fmla="*/ 0 h 419760"/>
                <a:gd name="textAreaBottom" fmla="*/ 420840 h 419760"/>
              </a:gdLst>
              <a:ahLst/>
              <a:rect l="textAreaLeft" t="textAreaTop" r="textAreaRight" b="textAreaBottom"/>
              <a:pathLst>
                <a:path w="497204" h="421004">
                  <a:moveTo>
                    <a:pt x="125649" y="276054"/>
                  </a:moveTo>
                  <a:lnTo>
                    <a:pt x="85344" y="227076"/>
                  </a:lnTo>
                  <a:lnTo>
                    <a:pt x="0" y="420624"/>
                  </a:lnTo>
                  <a:lnTo>
                    <a:pt x="102108" y="397176"/>
                  </a:lnTo>
                  <a:lnTo>
                    <a:pt x="102108" y="295656"/>
                  </a:lnTo>
                  <a:lnTo>
                    <a:pt x="125649" y="276054"/>
                  </a:lnTo>
                  <a:close/>
                </a:path>
                <a:path w="497204" h="421004">
                  <a:moveTo>
                    <a:pt x="165575" y="324571"/>
                  </a:moveTo>
                  <a:lnTo>
                    <a:pt x="125649" y="276054"/>
                  </a:lnTo>
                  <a:lnTo>
                    <a:pt x="102108" y="295656"/>
                  </a:lnTo>
                  <a:lnTo>
                    <a:pt x="141732" y="344424"/>
                  </a:lnTo>
                  <a:lnTo>
                    <a:pt x="165575" y="324571"/>
                  </a:lnTo>
                  <a:close/>
                </a:path>
                <a:path w="497204" h="421004">
                  <a:moveTo>
                    <a:pt x="205740" y="373380"/>
                  </a:moveTo>
                  <a:lnTo>
                    <a:pt x="165575" y="324571"/>
                  </a:lnTo>
                  <a:lnTo>
                    <a:pt x="141732" y="344424"/>
                  </a:lnTo>
                  <a:lnTo>
                    <a:pt x="102108" y="295656"/>
                  </a:lnTo>
                  <a:lnTo>
                    <a:pt x="102108" y="397176"/>
                  </a:lnTo>
                  <a:lnTo>
                    <a:pt x="205740" y="373380"/>
                  </a:lnTo>
                  <a:close/>
                </a:path>
                <a:path w="497204" h="421004">
                  <a:moveTo>
                    <a:pt x="496824" y="48768"/>
                  </a:moveTo>
                  <a:lnTo>
                    <a:pt x="457200" y="0"/>
                  </a:lnTo>
                  <a:lnTo>
                    <a:pt x="125649" y="276054"/>
                  </a:lnTo>
                  <a:lnTo>
                    <a:pt x="165575" y="324571"/>
                  </a:lnTo>
                  <a:lnTo>
                    <a:pt x="496824" y="4876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1" name="object 6"/>
          <p:cNvSpPr/>
          <p:nvPr/>
        </p:nvSpPr>
        <p:spPr>
          <a:xfrm>
            <a:off x="991440" y="1276560"/>
            <a:ext cx="21758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LOUOS</a:t>
            </a:r>
            <a:r>
              <a:rPr b="0" lang="pt-BR" sz="3300" spc="-17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object 3" descr=""/>
          <p:cNvPicPr/>
          <p:nvPr/>
        </p:nvPicPr>
        <p:blipFill>
          <a:blip r:embed="rId1"/>
          <a:stretch/>
        </p:blipFill>
        <p:spPr>
          <a:xfrm>
            <a:off x="2093760" y="1534680"/>
            <a:ext cx="6114600" cy="220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5" name="object 3"/>
          <p:cNvGrpSpPr/>
          <p:nvPr/>
        </p:nvGrpSpPr>
        <p:grpSpPr>
          <a:xfrm>
            <a:off x="1263240" y="4096440"/>
            <a:ext cx="8935920" cy="3411000"/>
            <a:chOff x="1263240" y="4096440"/>
            <a:chExt cx="8935920" cy="3411000"/>
          </a:xfrm>
        </p:grpSpPr>
        <p:pic>
          <p:nvPicPr>
            <p:cNvPr id="236" name="object 4" descr=""/>
            <p:cNvPicPr/>
            <p:nvPr/>
          </p:nvPicPr>
          <p:blipFill>
            <a:blip r:embed="rId1"/>
            <a:stretch/>
          </p:blipFill>
          <p:spPr>
            <a:xfrm>
              <a:off x="1263240" y="4096440"/>
              <a:ext cx="8394480" cy="3411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" name="object 5"/>
            <p:cNvSpPr/>
            <p:nvPr/>
          </p:nvSpPr>
          <p:spPr>
            <a:xfrm>
              <a:off x="9393840" y="5905440"/>
              <a:ext cx="805320" cy="188280"/>
            </a:xfrm>
            <a:custGeom>
              <a:avLst/>
              <a:gdLst>
                <a:gd name="textAreaLeft" fmla="*/ 0 w 805320"/>
                <a:gd name="textAreaRight" fmla="*/ 806400 w 805320"/>
                <a:gd name="textAreaTop" fmla="*/ 0 h 188280"/>
                <a:gd name="textAreaBottom" fmla="*/ 189360 h 188280"/>
              </a:gdLst>
              <a:ahLst/>
              <a:rect l="textAreaLeft" t="textAreaTop" r="textAreaRight" b="textAreaBottom"/>
              <a:pathLst>
                <a:path w="806450" h="189229">
                  <a:moveTo>
                    <a:pt x="188976" y="64008"/>
                  </a:moveTo>
                  <a:lnTo>
                    <a:pt x="188976" y="0"/>
                  </a:lnTo>
                  <a:lnTo>
                    <a:pt x="0" y="94488"/>
                  </a:lnTo>
                  <a:lnTo>
                    <a:pt x="156972" y="172974"/>
                  </a:lnTo>
                  <a:lnTo>
                    <a:pt x="156972" y="64008"/>
                  </a:lnTo>
                  <a:lnTo>
                    <a:pt x="188976" y="64008"/>
                  </a:lnTo>
                  <a:close/>
                </a:path>
                <a:path w="806450" h="189229">
                  <a:moveTo>
                    <a:pt x="806196" y="126492"/>
                  </a:moveTo>
                  <a:lnTo>
                    <a:pt x="806196" y="64008"/>
                  </a:lnTo>
                  <a:lnTo>
                    <a:pt x="156972" y="64008"/>
                  </a:lnTo>
                  <a:lnTo>
                    <a:pt x="156972" y="126492"/>
                  </a:lnTo>
                  <a:lnTo>
                    <a:pt x="806196" y="126492"/>
                  </a:lnTo>
                  <a:close/>
                </a:path>
                <a:path w="806450" h="189229">
                  <a:moveTo>
                    <a:pt x="188976" y="188976"/>
                  </a:moveTo>
                  <a:lnTo>
                    <a:pt x="188976" y="126492"/>
                  </a:lnTo>
                  <a:lnTo>
                    <a:pt x="156972" y="126492"/>
                  </a:lnTo>
                  <a:lnTo>
                    <a:pt x="156972" y="172974"/>
                  </a:lnTo>
                  <a:lnTo>
                    <a:pt x="188976" y="18897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38" name="object 6"/>
          <p:cNvGrpSpPr/>
          <p:nvPr/>
        </p:nvGrpSpPr>
        <p:grpSpPr>
          <a:xfrm>
            <a:off x="2093760" y="1534680"/>
            <a:ext cx="6114600" cy="2205720"/>
            <a:chOff x="2093760" y="1534680"/>
            <a:chExt cx="6114600" cy="2205720"/>
          </a:xfrm>
        </p:grpSpPr>
        <p:pic>
          <p:nvPicPr>
            <p:cNvPr id="239" name="object 7" descr=""/>
            <p:cNvPicPr/>
            <p:nvPr/>
          </p:nvPicPr>
          <p:blipFill>
            <a:blip r:embed="rId2"/>
            <a:stretch/>
          </p:blipFill>
          <p:spPr>
            <a:xfrm>
              <a:off x="2093760" y="1534680"/>
              <a:ext cx="6114600" cy="220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0" name="object 8"/>
            <p:cNvSpPr/>
            <p:nvPr/>
          </p:nvSpPr>
          <p:spPr>
            <a:xfrm>
              <a:off x="4794480" y="1895760"/>
              <a:ext cx="736920" cy="735480"/>
            </a:xfrm>
            <a:custGeom>
              <a:avLst/>
              <a:gdLst>
                <a:gd name="textAreaLeft" fmla="*/ 0 w 736920"/>
                <a:gd name="textAreaRight" fmla="*/ 738000 w 736920"/>
                <a:gd name="textAreaTop" fmla="*/ 0 h 735480"/>
                <a:gd name="textAreaBottom" fmla="*/ 736560 h 735480"/>
              </a:gdLst>
              <a:ahLst/>
              <a:rect l="textAreaLeft" t="textAreaTop" r="textAreaRight" b="textAreaBottom"/>
              <a:pathLst>
                <a:path w="737870" h="736600">
                  <a:moveTo>
                    <a:pt x="111986" y="581378"/>
                  </a:moveTo>
                  <a:lnTo>
                    <a:pt x="67056" y="536448"/>
                  </a:lnTo>
                  <a:lnTo>
                    <a:pt x="0" y="736092"/>
                  </a:lnTo>
                  <a:lnTo>
                    <a:pt x="89916" y="706801"/>
                  </a:lnTo>
                  <a:lnTo>
                    <a:pt x="89916" y="603504"/>
                  </a:lnTo>
                  <a:lnTo>
                    <a:pt x="111986" y="581378"/>
                  </a:lnTo>
                  <a:close/>
                </a:path>
                <a:path w="737870" h="736600">
                  <a:moveTo>
                    <a:pt x="156210" y="625602"/>
                  </a:moveTo>
                  <a:lnTo>
                    <a:pt x="111986" y="581378"/>
                  </a:lnTo>
                  <a:lnTo>
                    <a:pt x="89916" y="603504"/>
                  </a:lnTo>
                  <a:lnTo>
                    <a:pt x="134112" y="647700"/>
                  </a:lnTo>
                  <a:lnTo>
                    <a:pt x="156210" y="625602"/>
                  </a:lnTo>
                  <a:close/>
                </a:path>
                <a:path w="737870" h="736600">
                  <a:moveTo>
                    <a:pt x="201168" y="670560"/>
                  </a:moveTo>
                  <a:lnTo>
                    <a:pt x="156210" y="625602"/>
                  </a:lnTo>
                  <a:lnTo>
                    <a:pt x="134112" y="647700"/>
                  </a:lnTo>
                  <a:lnTo>
                    <a:pt x="89916" y="603504"/>
                  </a:lnTo>
                  <a:lnTo>
                    <a:pt x="89916" y="706801"/>
                  </a:lnTo>
                  <a:lnTo>
                    <a:pt x="201168" y="670560"/>
                  </a:lnTo>
                  <a:close/>
                </a:path>
                <a:path w="737870" h="736600">
                  <a:moveTo>
                    <a:pt x="737616" y="44196"/>
                  </a:moveTo>
                  <a:lnTo>
                    <a:pt x="691896" y="0"/>
                  </a:lnTo>
                  <a:lnTo>
                    <a:pt x="111986" y="581378"/>
                  </a:lnTo>
                  <a:lnTo>
                    <a:pt x="156210" y="625602"/>
                  </a:lnTo>
                  <a:lnTo>
                    <a:pt x="737616" y="4419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2" name="object 3"/>
          <p:cNvGrpSpPr/>
          <p:nvPr/>
        </p:nvGrpSpPr>
        <p:grpSpPr>
          <a:xfrm>
            <a:off x="2093760" y="1534680"/>
            <a:ext cx="6114600" cy="2205720"/>
            <a:chOff x="2093760" y="1534680"/>
            <a:chExt cx="6114600" cy="2205720"/>
          </a:xfrm>
        </p:grpSpPr>
        <p:pic>
          <p:nvPicPr>
            <p:cNvPr id="243" name="object 4" descr=""/>
            <p:cNvPicPr/>
            <p:nvPr/>
          </p:nvPicPr>
          <p:blipFill>
            <a:blip r:embed="rId1"/>
            <a:stretch/>
          </p:blipFill>
          <p:spPr>
            <a:xfrm>
              <a:off x="2093760" y="1534680"/>
              <a:ext cx="6114600" cy="220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4" name="object 5"/>
            <p:cNvSpPr/>
            <p:nvPr/>
          </p:nvSpPr>
          <p:spPr>
            <a:xfrm>
              <a:off x="6141600" y="1865520"/>
              <a:ext cx="735480" cy="735480"/>
            </a:xfrm>
            <a:custGeom>
              <a:avLst/>
              <a:gdLst>
                <a:gd name="textAreaLeft" fmla="*/ 0 w 735480"/>
                <a:gd name="textAreaRight" fmla="*/ 736560 w 735480"/>
                <a:gd name="textAreaTop" fmla="*/ 0 h 735480"/>
                <a:gd name="textAreaBottom" fmla="*/ 736560 h 735480"/>
              </a:gdLst>
              <a:ahLst/>
              <a:rect l="textAreaLeft" t="textAreaTop" r="textAreaRight" b="textAreaBottom"/>
              <a:pathLst>
                <a:path w="736600" h="736600">
                  <a:moveTo>
                    <a:pt x="110517" y="579909"/>
                  </a:moveTo>
                  <a:lnTo>
                    <a:pt x="65532" y="534924"/>
                  </a:lnTo>
                  <a:lnTo>
                    <a:pt x="0" y="736092"/>
                  </a:lnTo>
                  <a:lnTo>
                    <a:pt x="88392" y="706403"/>
                  </a:lnTo>
                  <a:lnTo>
                    <a:pt x="88392" y="601980"/>
                  </a:lnTo>
                  <a:lnTo>
                    <a:pt x="110517" y="579909"/>
                  </a:lnTo>
                  <a:close/>
                </a:path>
                <a:path w="736600" h="736600">
                  <a:moveTo>
                    <a:pt x="154713" y="624105"/>
                  </a:moveTo>
                  <a:lnTo>
                    <a:pt x="110517" y="579909"/>
                  </a:lnTo>
                  <a:lnTo>
                    <a:pt x="88392" y="601980"/>
                  </a:lnTo>
                  <a:lnTo>
                    <a:pt x="132588" y="646176"/>
                  </a:lnTo>
                  <a:lnTo>
                    <a:pt x="154713" y="624105"/>
                  </a:lnTo>
                  <a:close/>
                </a:path>
                <a:path w="736600" h="736600">
                  <a:moveTo>
                    <a:pt x="199644" y="669036"/>
                  </a:moveTo>
                  <a:lnTo>
                    <a:pt x="154713" y="624105"/>
                  </a:lnTo>
                  <a:lnTo>
                    <a:pt x="132588" y="646176"/>
                  </a:lnTo>
                  <a:lnTo>
                    <a:pt x="88392" y="601980"/>
                  </a:lnTo>
                  <a:lnTo>
                    <a:pt x="88392" y="706403"/>
                  </a:lnTo>
                  <a:lnTo>
                    <a:pt x="199644" y="669036"/>
                  </a:lnTo>
                  <a:close/>
                </a:path>
                <a:path w="736600" h="736600">
                  <a:moveTo>
                    <a:pt x="736092" y="44196"/>
                  </a:moveTo>
                  <a:lnTo>
                    <a:pt x="691896" y="0"/>
                  </a:lnTo>
                  <a:lnTo>
                    <a:pt x="110517" y="579909"/>
                  </a:lnTo>
                  <a:lnTo>
                    <a:pt x="154713" y="624105"/>
                  </a:lnTo>
                  <a:lnTo>
                    <a:pt x="736092" y="4419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45" name="object 6"/>
          <p:cNvGrpSpPr/>
          <p:nvPr/>
        </p:nvGrpSpPr>
        <p:grpSpPr>
          <a:xfrm>
            <a:off x="813600" y="4066200"/>
            <a:ext cx="9488160" cy="3488760"/>
            <a:chOff x="813600" y="4066200"/>
            <a:chExt cx="9488160" cy="3488760"/>
          </a:xfrm>
        </p:grpSpPr>
        <p:pic>
          <p:nvPicPr>
            <p:cNvPr id="246" name="object 7" descr=""/>
            <p:cNvPicPr/>
            <p:nvPr/>
          </p:nvPicPr>
          <p:blipFill>
            <a:blip r:embed="rId2"/>
            <a:stretch/>
          </p:blipFill>
          <p:spPr>
            <a:xfrm>
              <a:off x="813600" y="4066200"/>
              <a:ext cx="9043920" cy="348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7" name="object 8"/>
            <p:cNvSpPr/>
            <p:nvPr/>
          </p:nvSpPr>
          <p:spPr>
            <a:xfrm>
              <a:off x="9497520" y="4636080"/>
              <a:ext cx="804240" cy="2838600"/>
            </a:xfrm>
            <a:custGeom>
              <a:avLst/>
              <a:gdLst>
                <a:gd name="textAreaLeft" fmla="*/ 0 w 804240"/>
                <a:gd name="textAreaRight" fmla="*/ 805320 w 804240"/>
                <a:gd name="textAreaTop" fmla="*/ 0 h 2838600"/>
                <a:gd name="textAreaBottom" fmla="*/ 2839680 h 2838600"/>
              </a:gdLst>
              <a:ahLst/>
              <a:rect l="textAreaLeft" t="textAreaTop" r="textAreaRight" b="textAreaBottom"/>
              <a:pathLst>
                <a:path w="805179" h="2839720">
                  <a:moveTo>
                    <a:pt x="722376" y="64008"/>
                  </a:moveTo>
                  <a:lnTo>
                    <a:pt x="188976" y="64008"/>
                  </a:lnTo>
                  <a:lnTo>
                    <a:pt x="188976" y="0"/>
                  </a:lnTo>
                  <a:lnTo>
                    <a:pt x="0" y="94488"/>
                  </a:lnTo>
                  <a:lnTo>
                    <a:pt x="156972" y="172974"/>
                  </a:lnTo>
                  <a:lnTo>
                    <a:pt x="188976" y="188976"/>
                  </a:lnTo>
                  <a:lnTo>
                    <a:pt x="188976" y="126492"/>
                  </a:lnTo>
                  <a:lnTo>
                    <a:pt x="722376" y="126492"/>
                  </a:lnTo>
                  <a:lnTo>
                    <a:pt x="722376" y="64008"/>
                  </a:lnTo>
                  <a:close/>
                </a:path>
                <a:path w="805179" h="2839720">
                  <a:moveTo>
                    <a:pt x="804672" y="2712720"/>
                  </a:moveTo>
                  <a:lnTo>
                    <a:pt x="271272" y="2712720"/>
                  </a:lnTo>
                  <a:lnTo>
                    <a:pt x="271272" y="2650236"/>
                  </a:lnTo>
                  <a:lnTo>
                    <a:pt x="82296" y="2744724"/>
                  </a:lnTo>
                  <a:lnTo>
                    <a:pt x="240792" y="2823972"/>
                  </a:lnTo>
                  <a:lnTo>
                    <a:pt x="271272" y="2839212"/>
                  </a:lnTo>
                  <a:lnTo>
                    <a:pt x="271272" y="2776728"/>
                  </a:lnTo>
                  <a:lnTo>
                    <a:pt x="804672" y="2776728"/>
                  </a:lnTo>
                  <a:lnTo>
                    <a:pt x="804672" y="2712720"/>
                  </a:lnTo>
                  <a:close/>
                </a:path>
                <a:path w="805179" h="2839720">
                  <a:moveTo>
                    <a:pt x="804672" y="2365248"/>
                  </a:moveTo>
                  <a:lnTo>
                    <a:pt x="271272" y="2365248"/>
                  </a:lnTo>
                  <a:lnTo>
                    <a:pt x="271272" y="2301240"/>
                  </a:lnTo>
                  <a:lnTo>
                    <a:pt x="82296" y="2395728"/>
                  </a:lnTo>
                  <a:lnTo>
                    <a:pt x="240792" y="2474976"/>
                  </a:lnTo>
                  <a:lnTo>
                    <a:pt x="271272" y="2490216"/>
                  </a:lnTo>
                  <a:lnTo>
                    <a:pt x="271272" y="2427732"/>
                  </a:lnTo>
                  <a:lnTo>
                    <a:pt x="804672" y="2427732"/>
                  </a:lnTo>
                  <a:lnTo>
                    <a:pt x="804672" y="236524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 2"/>
          <p:cNvSpPr/>
          <p:nvPr/>
        </p:nvSpPr>
        <p:spPr>
          <a:xfrm>
            <a:off x="901440" y="1563120"/>
            <a:ext cx="6865200" cy="45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6840" bIns="0" anchor="t">
            <a:spAutoFit/>
          </a:bodyPr>
          <a:p>
            <a:pPr marL="390600" indent="-378000">
              <a:lnSpc>
                <a:spcPct val="100000"/>
              </a:lnSpc>
              <a:spcBef>
                <a:spcPts val="1471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Legislação</a:t>
            </a:r>
            <a:r>
              <a:rPr b="0" lang="pt-BR" sz="26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vigente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Salvador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80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Acesso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à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legislação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(leis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mapas)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69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Parâmetros</a:t>
            </a:r>
            <a:r>
              <a:rPr b="0" lang="pt-BR" sz="26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urbanísticos:</a:t>
            </a:r>
            <a:r>
              <a:rPr b="0" lang="pt-BR" sz="26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conceitos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80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Consulta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à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legislação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(terreno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Rio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Vermelho)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80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Trechos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LOUOS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2016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66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Trechos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Código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Obras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2017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80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Trechos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Código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Obras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1988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69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Cálculo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das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áreas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índices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projeto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ESQUEMA</a:t>
            </a:r>
            <a:r>
              <a:rPr b="0" lang="pt-BR" sz="4050" spc="-1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APRESENTAÇÃO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object 3" descr=""/>
          <p:cNvPicPr/>
          <p:nvPr/>
        </p:nvPicPr>
        <p:blipFill>
          <a:blip r:embed="rId1"/>
          <a:stretch/>
        </p:blipFill>
        <p:spPr>
          <a:xfrm>
            <a:off x="6850080" y="6104520"/>
            <a:ext cx="3533040" cy="1436760"/>
          </a:xfrm>
          <a:prstGeom prst="rect">
            <a:avLst/>
          </a:prstGeom>
          <a:ln w="0">
            <a:noFill/>
          </a:ln>
        </p:spPr>
      </p:pic>
      <p:pic>
        <p:nvPicPr>
          <p:cNvPr id="250" name="object 4" descr=""/>
          <p:cNvPicPr/>
          <p:nvPr/>
        </p:nvPicPr>
        <p:blipFill>
          <a:blip r:embed="rId2"/>
          <a:stretch/>
        </p:blipFill>
        <p:spPr>
          <a:xfrm>
            <a:off x="6850080" y="1562040"/>
            <a:ext cx="3502440" cy="4433760"/>
          </a:xfrm>
          <a:prstGeom prst="rect">
            <a:avLst/>
          </a:prstGeom>
          <a:ln w="0">
            <a:noFill/>
          </a:ln>
        </p:spPr>
      </p:pic>
      <p:pic>
        <p:nvPicPr>
          <p:cNvPr id="251" name="object 5" descr=""/>
          <p:cNvPicPr/>
          <p:nvPr/>
        </p:nvPicPr>
        <p:blipFill>
          <a:blip r:embed="rId3"/>
          <a:stretch/>
        </p:blipFill>
        <p:spPr>
          <a:xfrm>
            <a:off x="336600" y="2037600"/>
            <a:ext cx="6358680" cy="549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object 3" descr=""/>
          <p:cNvPicPr/>
          <p:nvPr/>
        </p:nvPicPr>
        <p:blipFill>
          <a:blip r:embed="rId1"/>
          <a:stretch/>
        </p:blipFill>
        <p:spPr>
          <a:xfrm>
            <a:off x="309240" y="50400"/>
            <a:ext cx="10075680" cy="4558680"/>
          </a:xfrm>
          <a:prstGeom prst="rect">
            <a:avLst/>
          </a:prstGeom>
          <a:ln w="0">
            <a:noFill/>
          </a:ln>
        </p:spPr>
      </p:pic>
      <p:pic>
        <p:nvPicPr>
          <p:cNvPr id="254" name="object 4" descr=""/>
          <p:cNvPicPr/>
          <p:nvPr/>
        </p:nvPicPr>
        <p:blipFill>
          <a:blip r:embed="rId2"/>
          <a:stretch/>
        </p:blipFill>
        <p:spPr>
          <a:xfrm>
            <a:off x="2132640" y="4726080"/>
            <a:ext cx="6784560" cy="26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object 3" descr=""/>
          <p:cNvPicPr/>
          <p:nvPr/>
        </p:nvPicPr>
        <p:blipFill>
          <a:blip r:embed="rId1"/>
          <a:stretch/>
        </p:blipFill>
        <p:spPr>
          <a:xfrm>
            <a:off x="309240" y="1716120"/>
            <a:ext cx="6823440" cy="5704920"/>
          </a:xfrm>
          <a:prstGeom prst="rect">
            <a:avLst/>
          </a:prstGeom>
          <a:ln w="0">
            <a:noFill/>
          </a:ln>
        </p:spPr>
      </p:pic>
      <p:pic>
        <p:nvPicPr>
          <p:cNvPr id="257" name="object 4" descr=""/>
          <p:cNvPicPr/>
          <p:nvPr/>
        </p:nvPicPr>
        <p:blipFill>
          <a:blip r:embed="rId2"/>
          <a:stretch/>
        </p:blipFill>
        <p:spPr>
          <a:xfrm>
            <a:off x="7286400" y="2806560"/>
            <a:ext cx="2899440" cy="1564200"/>
          </a:xfrm>
          <a:prstGeom prst="rect">
            <a:avLst/>
          </a:prstGeom>
          <a:ln w="0">
            <a:noFill/>
          </a:ln>
        </p:spPr>
      </p:pic>
      <p:pic>
        <p:nvPicPr>
          <p:cNvPr id="258" name="object 5" descr=""/>
          <p:cNvPicPr/>
          <p:nvPr/>
        </p:nvPicPr>
        <p:blipFill>
          <a:blip r:embed="rId3"/>
          <a:stretch/>
        </p:blipFill>
        <p:spPr>
          <a:xfrm>
            <a:off x="7384320" y="6556320"/>
            <a:ext cx="2921400" cy="8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0" name="object 3"/>
          <p:cNvGrpSpPr/>
          <p:nvPr/>
        </p:nvGrpSpPr>
        <p:grpSpPr>
          <a:xfrm>
            <a:off x="2093760" y="1534680"/>
            <a:ext cx="6290640" cy="2205720"/>
            <a:chOff x="2093760" y="1534680"/>
            <a:chExt cx="6290640" cy="2205720"/>
          </a:xfrm>
        </p:grpSpPr>
        <p:pic>
          <p:nvPicPr>
            <p:cNvPr id="261" name="object 4" descr=""/>
            <p:cNvPicPr/>
            <p:nvPr/>
          </p:nvPicPr>
          <p:blipFill>
            <a:blip r:embed="rId1"/>
            <a:stretch/>
          </p:blipFill>
          <p:spPr>
            <a:xfrm>
              <a:off x="2093760" y="1534680"/>
              <a:ext cx="6114600" cy="220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2" name="object 5"/>
            <p:cNvSpPr/>
            <p:nvPr/>
          </p:nvSpPr>
          <p:spPr>
            <a:xfrm>
              <a:off x="7648920" y="1871640"/>
              <a:ext cx="735480" cy="736920"/>
            </a:xfrm>
            <a:custGeom>
              <a:avLst/>
              <a:gdLst>
                <a:gd name="textAreaLeft" fmla="*/ 0 w 735480"/>
                <a:gd name="textAreaRight" fmla="*/ 736560 w 735480"/>
                <a:gd name="textAreaTop" fmla="*/ 0 h 736920"/>
                <a:gd name="textAreaBottom" fmla="*/ 738000 h 736920"/>
              </a:gdLst>
              <a:ahLst/>
              <a:rect l="textAreaLeft" t="textAreaTop" r="textAreaRight" b="textAreaBottom"/>
              <a:pathLst>
                <a:path w="736600" h="737869">
                  <a:moveTo>
                    <a:pt x="110999" y="580896"/>
                  </a:moveTo>
                  <a:lnTo>
                    <a:pt x="67056" y="536448"/>
                  </a:lnTo>
                  <a:lnTo>
                    <a:pt x="0" y="737616"/>
                  </a:lnTo>
                  <a:lnTo>
                    <a:pt x="88392" y="707927"/>
                  </a:lnTo>
                  <a:lnTo>
                    <a:pt x="88392" y="603504"/>
                  </a:lnTo>
                  <a:lnTo>
                    <a:pt x="110999" y="580896"/>
                  </a:lnTo>
                  <a:close/>
                </a:path>
                <a:path w="736600" h="737869">
                  <a:moveTo>
                    <a:pt x="154971" y="625373"/>
                  </a:moveTo>
                  <a:lnTo>
                    <a:pt x="110999" y="580896"/>
                  </a:lnTo>
                  <a:lnTo>
                    <a:pt x="88392" y="603504"/>
                  </a:lnTo>
                  <a:lnTo>
                    <a:pt x="132588" y="647700"/>
                  </a:lnTo>
                  <a:lnTo>
                    <a:pt x="154971" y="625373"/>
                  </a:lnTo>
                  <a:close/>
                </a:path>
                <a:path w="736600" h="737869">
                  <a:moveTo>
                    <a:pt x="199644" y="670560"/>
                  </a:moveTo>
                  <a:lnTo>
                    <a:pt x="154971" y="625373"/>
                  </a:lnTo>
                  <a:lnTo>
                    <a:pt x="132588" y="647700"/>
                  </a:lnTo>
                  <a:lnTo>
                    <a:pt x="88392" y="603504"/>
                  </a:lnTo>
                  <a:lnTo>
                    <a:pt x="88392" y="707927"/>
                  </a:lnTo>
                  <a:lnTo>
                    <a:pt x="199644" y="670560"/>
                  </a:lnTo>
                  <a:close/>
                </a:path>
                <a:path w="736600" h="737869">
                  <a:moveTo>
                    <a:pt x="736092" y="45720"/>
                  </a:moveTo>
                  <a:lnTo>
                    <a:pt x="691896" y="0"/>
                  </a:lnTo>
                  <a:lnTo>
                    <a:pt x="110999" y="580896"/>
                  </a:lnTo>
                  <a:lnTo>
                    <a:pt x="154971" y="625373"/>
                  </a:lnTo>
                  <a:lnTo>
                    <a:pt x="736092" y="4572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63" name="object 6"/>
          <p:cNvGrpSpPr/>
          <p:nvPr/>
        </p:nvGrpSpPr>
        <p:grpSpPr>
          <a:xfrm>
            <a:off x="1380600" y="3965400"/>
            <a:ext cx="9004320" cy="3589560"/>
            <a:chOff x="1380600" y="3965400"/>
            <a:chExt cx="9004320" cy="3589560"/>
          </a:xfrm>
        </p:grpSpPr>
        <p:pic>
          <p:nvPicPr>
            <p:cNvPr id="264" name="object 7" descr=""/>
            <p:cNvPicPr/>
            <p:nvPr/>
          </p:nvPicPr>
          <p:blipFill>
            <a:blip r:embed="rId2"/>
            <a:stretch/>
          </p:blipFill>
          <p:spPr>
            <a:xfrm>
              <a:off x="1380600" y="3965400"/>
              <a:ext cx="8493840" cy="358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object 8"/>
            <p:cNvSpPr/>
            <p:nvPr/>
          </p:nvSpPr>
          <p:spPr>
            <a:xfrm>
              <a:off x="9663480" y="5509440"/>
              <a:ext cx="721440" cy="1616400"/>
            </a:xfrm>
            <a:custGeom>
              <a:avLst/>
              <a:gdLst>
                <a:gd name="textAreaLeft" fmla="*/ 0 w 721440"/>
                <a:gd name="textAreaRight" fmla="*/ 722520 w 721440"/>
                <a:gd name="textAreaTop" fmla="*/ 0 h 1616400"/>
                <a:gd name="textAreaBottom" fmla="*/ 1617480 h 1616400"/>
              </a:gdLst>
              <a:ahLst/>
              <a:rect l="textAreaLeft" t="textAreaTop" r="textAreaRight" b="textAreaBottom"/>
              <a:pathLst>
                <a:path w="722629" h="1617345">
                  <a:moveTo>
                    <a:pt x="720852" y="1104900"/>
                  </a:moveTo>
                  <a:lnTo>
                    <a:pt x="143256" y="1104900"/>
                  </a:lnTo>
                  <a:lnTo>
                    <a:pt x="143256" y="1063752"/>
                  </a:lnTo>
                  <a:lnTo>
                    <a:pt x="18288" y="1126236"/>
                  </a:lnTo>
                  <a:lnTo>
                    <a:pt x="121920" y="1178052"/>
                  </a:lnTo>
                  <a:lnTo>
                    <a:pt x="143256" y="1188720"/>
                  </a:lnTo>
                  <a:lnTo>
                    <a:pt x="143256" y="1147572"/>
                  </a:lnTo>
                  <a:lnTo>
                    <a:pt x="720852" y="1147572"/>
                  </a:lnTo>
                  <a:lnTo>
                    <a:pt x="720852" y="1104900"/>
                  </a:lnTo>
                  <a:close/>
                </a:path>
                <a:path w="722629" h="1617345">
                  <a:moveTo>
                    <a:pt x="720852" y="62484"/>
                  </a:moveTo>
                  <a:lnTo>
                    <a:pt x="205740" y="62484"/>
                  </a:lnTo>
                  <a:lnTo>
                    <a:pt x="205740" y="0"/>
                  </a:lnTo>
                  <a:lnTo>
                    <a:pt x="18288" y="94488"/>
                  </a:lnTo>
                  <a:lnTo>
                    <a:pt x="175260" y="173609"/>
                  </a:lnTo>
                  <a:lnTo>
                    <a:pt x="205740" y="188976"/>
                  </a:lnTo>
                  <a:lnTo>
                    <a:pt x="205740" y="126492"/>
                  </a:lnTo>
                  <a:lnTo>
                    <a:pt x="720852" y="126492"/>
                  </a:lnTo>
                  <a:lnTo>
                    <a:pt x="720852" y="62484"/>
                  </a:lnTo>
                  <a:close/>
                </a:path>
                <a:path w="722629" h="1617345">
                  <a:moveTo>
                    <a:pt x="722376" y="1491996"/>
                  </a:moveTo>
                  <a:lnTo>
                    <a:pt x="188976" y="1491996"/>
                  </a:lnTo>
                  <a:lnTo>
                    <a:pt x="188976" y="1427988"/>
                  </a:lnTo>
                  <a:lnTo>
                    <a:pt x="0" y="1522476"/>
                  </a:lnTo>
                  <a:lnTo>
                    <a:pt x="156972" y="1600962"/>
                  </a:lnTo>
                  <a:lnTo>
                    <a:pt x="188976" y="1616964"/>
                  </a:lnTo>
                  <a:lnTo>
                    <a:pt x="188976" y="1554480"/>
                  </a:lnTo>
                  <a:lnTo>
                    <a:pt x="722376" y="1554480"/>
                  </a:lnTo>
                  <a:lnTo>
                    <a:pt x="722376" y="149199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7" name="object 3"/>
          <p:cNvGrpSpPr/>
          <p:nvPr/>
        </p:nvGrpSpPr>
        <p:grpSpPr>
          <a:xfrm>
            <a:off x="309240" y="1598760"/>
            <a:ext cx="10073880" cy="4573800"/>
            <a:chOff x="309240" y="1598760"/>
            <a:chExt cx="10073880" cy="4573800"/>
          </a:xfrm>
        </p:grpSpPr>
        <p:pic>
          <p:nvPicPr>
            <p:cNvPr id="268" name="object 4" descr=""/>
            <p:cNvPicPr/>
            <p:nvPr/>
          </p:nvPicPr>
          <p:blipFill>
            <a:blip r:embed="rId1"/>
            <a:stretch/>
          </p:blipFill>
          <p:spPr>
            <a:xfrm>
              <a:off x="496440" y="1991520"/>
              <a:ext cx="9886680" cy="418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9" name="object 5" descr=""/>
            <p:cNvPicPr/>
            <p:nvPr/>
          </p:nvPicPr>
          <p:blipFill>
            <a:blip r:embed="rId2"/>
            <a:stretch/>
          </p:blipFill>
          <p:spPr>
            <a:xfrm>
              <a:off x="309240" y="1598760"/>
              <a:ext cx="3807360" cy="9514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object 3" descr=""/>
          <p:cNvPicPr/>
          <p:nvPr/>
        </p:nvPicPr>
        <p:blipFill>
          <a:blip r:embed="rId1"/>
          <a:stretch/>
        </p:blipFill>
        <p:spPr>
          <a:xfrm>
            <a:off x="397440" y="2041200"/>
            <a:ext cx="9986040" cy="5513760"/>
          </a:xfrm>
          <a:prstGeom prst="rect">
            <a:avLst/>
          </a:prstGeom>
          <a:ln w="0">
            <a:noFill/>
          </a:ln>
        </p:spPr>
      </p:pic>
      <p:pic>
        <p:nvPicPr>
          <p:cNvPr id="272" name="object 4" descr=""/>
          <p:cNvPicPr/>
          <p:nvPr/>
        </p:nvPicPr>
        <p:blipFill>
          <a:blip r:embed="rId2"/>
          <a:stretch/>
        </p:blipFill>
        <p:spPr>
          <a:xfrm>
            <a:off x="479160" y="1433520"/>
            <a:ext cx="3205800" cy="41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object 3" descr=""/>
          <p:cNvPicPr/>
          <p:nvPr/>
        </p:nvPicPr>
        <p:blipFill>
          <a:blip r:embed="rId1"/>
          <a:stretch/>
        </p:blipFill>
        <p:spPr>
          <a:xfrm>
            <a:off x="2802600" y="2106360"/>
            <a:ext cx="5406840" cy="5217840"/>
          </a:xfrm>
          <a:prstGeom prst="rect">
            <a:avLst/>
          </a:prstGeom>
          <a:ln w="0">
            <a:noFill/>
          </a:ln>
        </p:spPr>
      </p:pic>
      <p:sp>
        <p:nvSpPr>
          <p:cNvPr id="275" name="object 4"/>
          <p:cNvSpPr/>
          <p:nvPr/>
        </p:nvSpPr>
        <p:spPr>
          <a:xfrm>
            <a:off x="901440" y="1573920"/>
            <a:ext cx="70740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 anchor="t">
            <a:spAutoFit/>
          </a:bodyPr>
          <a:p>
            <a:pPr marL="12600">
              <a:lnSpc>
                <a:spcPct val="100000"/>
              </a:lnSpc>
              <a:spcBef>
                <a:spcPts val="139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Descrição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dos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usos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residenciais</a:t>
            </a:r>
            <a:r>
              <a:rPr b="0" lang="pt-BR" sz="26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no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corpo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LOUOS.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object 3" descr=""/>
          <p:cNvPicPr/>
          <p:nvPr/>
        </p:nvPicPr>
        <p:blipFill>
          <a:blip r:embed="rId1"/>
          <a:stretch/>
        </p:blipFill>
        <p:spPr>
          <a:xfrm>
            <a:off x="638280" y="1833840"/>
            <a:ext cx="8911440" cy="445680"/>
          </a:xfrm>
          <a:prstGeom prst="rect">
            <a:avLst/>
          </a:prstGeom>
          <a:ln w="0">
            <a:noFill/>
          </a:ln>
        </p:spPr>
      </p:pic>
      <p:pic>
        <p:nvPicPr>
          <p:cNvPr id="278" name="object 4" descr=""/>
          <p:cNvPicPr/>
          <p:nvPr/>
        </p:nvPicPr>
        <p:blipFill>
          <a:blip r:embed="rId2"/>
          <a:stretch/>
        </p:blipFill>
        <p:spPr>
          <a:xfrm>
            <a:off x="548640" y="2506320"/>
            <a:ext cx="9674280" cy="41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0" name="object 3"/>
          <p:cNvGrpSpPr/>
          <p:nvPr/>
        </p:nvGrpSpPr>
        <p:grpSpPr>
          <a:xfrm>
            <a:off x="728280" y="2729160"/>
            <a:ext cx="9360720" cy="4380480"/>
            <a:chOff x="728280" y="2729160"/>
            <a:chExt cx="9360720" cy="4380480"/>
          </a:xfrm>
        </p:grpSpPr>
        <p:pic>
          <p:nvPicPr>
            <p:cNvPr id="281" name="object 4" descr=""/>
            <p:cNvPicPr/>
            <p:nvPr/>
          </p:nvPicPr>
          <p:blipFill>
            <a:blip r:embed="rId1"/>
            <a:stretch/>
          </p:blipFill>
          <p:spPr>
            <a:xfrm>
              <a:off x="728280" y="2729160"/>
              <a:ext cx="9360720" cy="438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2" name="object 5"/>
            <p:cNvSpPr/>
            <p:nvPr/>
          </p:nvSpPr>
          <p:spPr>
            <a:xfrm>
              <a:off x="3523320" y="5738040"/>
              <a:ext cx="494280" cy="419760"/>
            </a:xfrm>
            <a:custGeom>
              <a:avLst/>
              <a:gdLst>
                <a:gd name="textAreaLeft" fmla="*/ 0 w 494280"/>
                <a:gd name="textAreaRight" fmla="*/ 495360 w 494280"/>
                <a:gd name="textAreaTop" fmla="*/ 0 h 419760"/>
                <a:gd name="textAreaBottom" fmla="*/ 420840 h 419760"/>
              </a:gdLst>
              <a:ahLst/>
              <a:rect l="textAreaLeft" t="textAreaTop" r="textAreaRight" b="textAreaBottom"/>
              <a:pathLst>
                <a:path w="495300" h="421004">
                  <a:moveTo>
                    <a:pt x="123923" y="276223"/>
                  </a:moveTo>
                  <a:lnTo>
                    <a:pt x="83820" y="228600"/>
                  </a:lnTo>
                  <a:lnTo>
                    <a:pt x="0" y="420624"/>
                  </a:lnTo>
                  <a:lnTo>
                    <a:pt x="100584" y="397526"/>
                  </a:lnTo>
                  <a:lnTo>
                    <a:pt x="100584" y="295656"/>
                  </a:lnTo>
                  <a:lnTo>
                    <a:pt x="123923" y="276223"/>
                  </a:lnTo>
                  <a:close/>
                </a:path>
                <a:path w="495300" h="421004">
                  <a:moveTo>
                    <a:pt x="164396" y="324284"/>
                  </a:moveTo>
                  <a:lnTo>
                    <a:pt x="123923" y="276223"/>
                  </a:lnTo>
                  <a:lnTo>
                    <a:pt x="100584" y="295656"/>
                  </a:lnTo>
                  <a:lnTo>
                    <a:pt x="140208" y="344424"/>
                  </a:lnTo>
                  <a:lnTo>
                    <a:pt x="164396" y="324284"/>
                  </a:lnTo>
                  <a:close/>
                </a:path>
                <a:path w="495300" h="421004">
                  <a:moveTo>
                    <a:pt x="205740" y="373380"/>
                  </a:moveTo>
                  <a:lnTo>
                    <a:pt x="164396" y="324284"/>
                  </a:lnTo>
                  <a:lnTo>
                    <a:pt x="140208" y="344424"/>
                  </a:lnTo>
                  <a:lnTo>
                    <a:pt x="100584" y="295656"/>
                  </a:lnTo>
                  <a:lnTo>
                    <a:pt x="100584" y="397526"/>
                  </a:lnTo>
                  <a:lnTo>
                    <a:pt x="205740" y="373380"/>
                  </a:lnTo>
                  <a:close/>
                </a:path>
                <a:path w="495300" h="421004">
                  <a:moveTo>
                    <a:pt x="495300" y="48768"/>
                  </a:moveTo>
                  <a:lnTo>
                    <a:pt x="455676" y="0"/>
                  </a:lnTo>
                  <a:lnTo>
                    <a:pt x="123923" y="276223"/>
                  </a:lnTo>
                  <a:lnTo>
                    <a:pt x="164396" y="324284"/>
                  </a:lnTo>
                  <a:lnTo>
                    <a:pt x="495300" y="4876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3" name="object 6"/>
          <p:cNvSpPr/>
          <p:nvPr/>
        </p:nvSpPr>
        <p:spPr>
          <a:xfrm>
            <a:off x="991440" y="1276560"/>
            <a:ext cx="576792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5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(1988</a:t>
            </a:r>
            <a:r>
              <a:rPr b="0" lang="pt-BR" sz="3300" spc="-10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E</a:t>
            </a:r>
            <a:r>
              <a:rPr b="0" lang="pt-BR" sz="3300" spc="-15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2017)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017520" y="4303440"/>
            <a:ext cx="767556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21" strike="noStrike">
                <a:solidFill>
                  <a:srgbClr val="365f92"/>
                </a:solidFill>
                <a:latin typeface="Calibri"/>
              </a:rPr>
              <a:t>Parâmetros</a:t>
            </a:r>
            <a:r>
              <a:rPr b="0" lang="pt-BR" sz="3950" spc="-216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urbanísticos:</a:t>
            </a:r>
            <a:r>
              <a:rPr b="0" lang="pt-BR" sz="3950" spc="-182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365f92"/>
                </a:solidFill>
                <a:latin typeface="Calibri"/>
              </a:rPr>
              <a:t>definições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78440" y="4972320"/>
            <a:ext cx="472068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Legislação</a:t>
            </a:r>
            <a:r>
              <a:rPr b="0" lang="pt-BR" sz="3950" spc="-126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de</a:t>
            </a:r>
            <a:r>
              <a:rPr b="0" lang="pt-BR" sz="3950" spc="-120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365f92"/>
                </a:solidFill>
                <a:latin typeface="Calibri"/>
              </a:rPr>
              <a:t>Salvador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object 3"/>
          <p:cNvSpPr/>
          <p:nvPr/>
        </p:nvSpPr>
        <p:spPr>
          <a:xfrm>
            <a:off x="991440" y="1311480"/>
            <a:ext cx="185832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GABARITO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object 4"/>
          <p:cNvSpPr/>
          <p:nvPr/>
        </p:nvSpPr>
        <p:spPr>
          <a:xfrm>
            <a:off x="1035720" y="2139120"/>
            <a:ext cx="291852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191960"/>
                <a:tab algn="l" pos="1663200"/>
                <a:tab algn="l" pos="251460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Gabarito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altura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das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object 5"/>
          <p:cNvSpPr/>
          <p:nvPr/>
        </p:nvSpPr>
        <p:spPr>
          <a:xfrm>
            <a:off x="1035720" y="2474640"/>
            <a:ext cx="590580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2638440"/>
                <a:tab algn="l" pos="3328560"/>
                <a:tab algn="l" pos="463932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metros,</a:t>
            </a:r>
            <a:r>
              <a:rPr b="0" lang="pt-BR" sz="2200" spc="1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estabelecido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pela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legislação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urbanística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object 6"/>
          <p:cNvSpPr/>
          <p:nvPr/>
        </p:nvSpPr>
        <p:spPr>
          <a:xfrm>
            <a:off x="7122600" y="2474640"/>
            <a:ext cx="174276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725760"/>
                <a:tab algn="l" pos="1065600"/>
              </a:tabLst>
            </a:pP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altura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object 7"/>
          <p:cNvSpPr/>
          <p:nvPr/>
        </p:nvSpPr>
        <p:spPr>
          <a:xfrm>
            <a:off x="4112640" y="2139120"/>
            <a:ext cx="534816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algn="r">
              <a:lnSpc>
                <a:spcPct val="100000"/>
              </a:lnSpc>
              <a:spcBef>
                <a:spcPts val="105"/>
              </a:spcBef>
              <a:tabLst>
                <a:tab algn="l" pos="1450440"/>
                <a:tab algn="l" pos="1776600"/>
                <a:tab algn="l" pos="2610360"/>
                <a:tab algn="l" pos="3769920"/>
                <a:tab algn="l" pos="495864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edificações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limite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máximo,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expresso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1450440"/>
                <a:tab algn="l" pos="1776600"/>
                <a:tab algn="l" pos="2610360"/>
                <a:tab algn="l" pos="3769920"/>
                <a:tab algn="l" pos="4958640"/>
              </a:tabLst>
            </a:pP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das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8"/>
          <p:cNvSpPr/>
          <p:nvPr/>
        </p:nvSpPr>
        <p:spPr>
          <a:xfrm>
            <a:off x="1035720" y="2811240"/>
            <a:ext cx="45010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0508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edificações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3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uma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determinada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área.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object 9" descr=""/>
          <p:cNvPicPr/>
          <p:nvPr/>
        </p:nvPicPr>
        <p:blipFill>
          <a:blip r:embed="rId1"/>
          <a:stretch/>
        </p:blipFill>
        <p:spPr>
          <a:xfrm>
            <a:off x="2014560" y="3488400"/>
            <a:ext cx="6587280" cy="370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object 3"/>
          <p:cNvSpPr/>
          <p:nvPr/>
        </p:nvSpPr>
        <p:spPr>
          <a:xfrm>
            <a:off x="991440" y="1311480"/>
            <a:ext cx="185832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GABARITO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object 4" descr=""/>
          <p:cNvPicPr/>
          <p:nvPr/>
        </p:nvPicPr>
        <p:blipFill>
          <a:blip r:embed="rId1"/>
          <a:stretch/>
        </p:blipFill>
        <p:spPr>
          <a:xfrm>
            <a:off x="309240" y="2380320"/>
            <a:ext cx="6306840" cy="5151600"/>
          </a:xfrm>
          <a:prstGeom prst="rect">
            <a:avLst/>
          </a:prstGeom>
          <a:ln w="0">
            <a:noFill/>
          </a:ln>
        </p:spPr>
      </p:pic>
      <p:pic>
        <p:nvPicPr>
          <p:cNvPr id="296" name="object 5" descr=""/>
          <p:cNvPicPr/>
          <p:nvPr/>
        </p:nvPicPr>
        <p:blipFill>
          <a:blip r:embed="rId2"/>
          <a:stretch/>
        </p:blipFill>
        <p:spPr>
          <a:xfrm>
            <a:off x="6861960" y="6397920"/>
            <a:ext cx="3413160" cy="1029240"/>
          </a:xfrm>
          <a:prstGeom prst="rect">
            <a:avLst/>
          </a:prstGeom>
          <a:ln w="0">
            <a:noFill/>
          </a:ln>
        </p:spPr>
      </p:pic>
      <p:pic>
        <p:nvPicPr>
          <p:cNvPr id="297" name="object 6" descr=""/>
          <p:cNvPicPr/>
          <p:nvPr/>
        </p:nvPicPr>
        <p:blipFill>
          <a:blip r:embed="rId3"/>
          <a:stretch/>
        </p:blipFill>
        <p:spPr>
          <a:xfrm>
            <a:off x="6775560" y="1463760"/>
            <a:ext cx="3569760" cy="461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object 2"/>
          <p:cNvGrpSpPr/>
          <p:nvPr/>
        </p:nvGrpSpPr>
        <p:grpSpPr>
          <a:xfrm>
            <a:off x="376200" y="3726000"/>
            <a:ext cx="10006920" cy="3564000"/>
            <a:chOff x="376200" y="3726000"/>
            <a:chExt cx="10006920" cy="3564000"/>
          </a:xfrm>
        </p:grpSpPr>
        <p:sp>
          <p:nvSpPr>
            <p:cNvPr id="299" name="object 3"/>
            <p:cNvSpPr/>
            <p:nvPr/>
          </p:nvSpPr>
          <p:spPr>
            <a:xfrm>
              <a:off x="6696360" y="6056280"/>
              <a:ext cx="1585800" cy="1212480"/>
            </a:xfrm>
            <a:custGeom>
              <a:avLst/>
              <a:gdLst>
                <a:gd name="textAreaLeft" fmla="*/ 0 w 1585800"/>
                <a:gd name="textAreaRight" fmla="*/ 1586880 w 1585800"/>
                <a:gd name="textAreaTop" fmla="*/ 0 h 1212480"/>
                <a:gd name="textAreaBottom" fmla="*/ 1213560 h 1212480"/>
              </a:gdLst>
              <a:ahLst/>
              <a:rect l="textAreaLeft" t="textAreaTop" r="textAreaRight" b="textAreaBottom"/>
              <a:pathLst>
                <a:path w="1586865" h="1213484">
                  <a:moveTo>
                    <a:pt x="1586483" y="1213103"/>
                  </a:moveTo>
                  <a:lnTo>
                    <a:pt x="1586483" y="0"/>
                  </a:lnTo>
                  <a:lnTo>
                    <a:pt x="0" y="0"/>
                  </a:lnTo>
                  <a:lnTo>
                    <a:pt x="0" y="1213103"/>
                  </a:lnTo>
                  <a:lnTo>
                    <a:pt x="1586483" y="1213103"/>
                  </a:lnTo>
                  <a:close/>
                </a:path>
              </a:pathLst>
            </a:custGeom>
            <a:solidFill>
              <a:srgbClr val="dce6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0" name="object 4"/>
            <p:cNvSpPr/>
            <p:nvPr/>
          </p:nvSpPr>
          <p:spPr>
            <a:xfrm>
              <a:off x="6675120" y="6035040"/>
              <a:ext cx="1628280" cy="1254960"/>
            </a:xfrm>
            <a:custGeom>
              <a:avLst/>
              <a:gdLst>
                <a:gd name="textAreaLeft" fmla="*/ 0 w 1628280"/>
                <a:gd name="textAreaRight" fmla="*/ 1629360 w 1628280"/>
                <a:gd name="textAreaTop" fmla="*/ 0 h 1254960"/>
                <a:gd name="textAreaBottom" fmla="*/ 1256040 h 1254960"/>
              </a:gdLst>
              <a:ahLst/>
              <a:rect l="textAreaLeft" t="textAreaTop" r="textAreaRight" b="textAreaBottom"/>
              <a:pathLst>
                <a:path w="1629409" h="1256029">
                  <a:moveTo>
                    <a:pt x="1629156" y="1234440"/>
                  </a:moveTo>
                  <a:lnTo>
                    <a:pt x="1629156" y="21336"/>
                  </a:lnTo>
                  <a:lnTo>
                    <a:pt x="1627536" y="13501"/>
                  </a:lnTo>
                  <a:lnTo>
                    <a:pt x="1623060" y="6667"/>
                  </a:lnTo>
                  <a:lnTo>
                    <a:pt x="1616297" y="1833"/>
                  </a:lnTo>
                  <a:lnTo>
                    <a:pt x="1607820" y="0"/>
                  </a:lnTo>
                  <a:lnTo>
                    <a:pt x="21336" y="0"/>
                  </a:lnTo>
                  <a:lnTo>
                    <a:pt x="12858" y="1833"/>
                  </a:lnTo>
                  <a:lnTo>
                    <a:pt x="6096" y="6667"/>
                  </a:lnTo>
                  <a:lnTo>
                    <a:pt x="1619" y="13501"/>
                  </a:lnTo>
                  <a:lnTo>
                    <a:pt x="0" y="21336"/>
                  </a:lnTo>
                  <a:lnTo>
                    <a:pt x="0" y="1234440"/>
                  </a:lnTo>
                  <a:lnTo>
                    <a:pt x="1619" y="1242917"/>
                  </a:lnTo>
                  <a:lnTo>
                    <a:pt x="6096" y="1249680"/>
                  </a:lnTo>
                  <a:lnTo>
                    <a:pt x="12858" y="1254156"/>
                  </a:lnTo>
                  <a:lnTo>
                    <a:pt x="21336" y="1255776"/>
                  </a:lnTo>
                  <a:lnTo>
                    <a:pt x="21336" y="42672"/>
                  </a:lnTo>
                  <a:lnTo>
                    <a:pt x="42672" y="21336"/>
                  </a:lnTo>
                  <a:lnTo>
                    <a:pt x="42672" y="42672"/>
                  </a:lnTo>
                  <a:lnTo>
                    <a:pt x="1588008" y="42672"/>
                  </a:lnTo>
                  <a:lnTo>
                    <a:pt x="1588008" y="21336"/>
                  </a:lnTo>
                  <a:lnTo>
                    <a:pt x="1607820" y="42672"/>
                  </a:lnTo>
                  <a:lnTo>
                    <a:pt x="1607820" y="1255776"/>
                  </a:lnTo>
                  <a:lnTo>
                    <a:pt x="1616297" y="1254156"/>
                  </a:lnTo>
                  <a:lnTo>
                    <a:pt x="1623060" y="1249680"/>
                  </a:lnTo>
                  <a:lnTo>
                    <a:pt x="1627536" y="1242917"/>
                  </a:lnTo>
                  <a:lnTo>
                    <a:pt x="1629156" y="1234440"/>
                  </a:lnTo>
                  <a:close/>
                </a:path>
                <a:path w="1629409" h="1256029">
                  <a:moveTo>
                    <a:pt x="42672" y="42672"/>
                  </a:moveTo>
                  <a:lnTo>
                    <a:pt x="42672" y="21336"/>
                  </a:lnTo>
                  <a:lnTo>
                    <a:pt x="21336" y="42672"/>
                  </a:lnTo>
                  <a:lnTo>
                    <a:pt x="42672" y="42672"/>
                  </a:lnTo>
                  <a:close/>
                </a:path>
                <a:path w="1629409" h="1256029">
                  <a:moveTo>
                    <a:pt x="42672" y="1214628"/>
                  </a:moveTo>
                  <a:lnTo>
                    <a:pt x="42672" y="42672"/>
                  </a:lnTo>
                  <a:lnTo>
                    <a:pt x="21336" y="42672"/>
                  </a:lnTo>
                  <a:lnTo>
                    <a:pt x="21336" y="1214628"/>
                  </a:lnTo>
                  <a:lnTo>
                    <a:pt x="42672" y="1214628"/>
                  </a:lnTo>
                  <a:close/>
                </a:path>
                <a:path w="1629409" h="1256029">
                  <a:moveTo>
                    <a:pt x="1607820" y="1214628"/>
                  </a:moveTo>
                  <a:lnTo>
                    <a:pt x="21336" y="1214628"/>
                  </a:lnTo>
                  <a:lnTo>
                    <a:pt x="42672" y="1234440"/>
                  </a:lnTo>
                  <a:lnTo>
                    <a:pt x="42672" y="1255776"/>
                  </a:lnTo>
                  <a:lnTo>
                    <a:pt x="1588008" y="1255776"/>
                  </a:lnTo>
                  <a:lnTo>
                    <a:pt x="1588008" y="1234440"/>
                  </a:lnTo>
                  <a:lnTo>
                    <a:pt x="1607820" y="1214628"/>
                  </a:lnTo>
                  <a:close/>
                </a:path>
                <a:path w="1629409" h="1256029">
                  <a:moveTo>
                    <a:pt x="42672" y="1255776"/>
                  </a:moveTo>
                  <a:lnTo>
                    <a:pt x="42672" y="1234440"/>
                  </a:lnTo>
                  <a:lnTo>
                    <a:pt x="21336" y="1214628"/>
                  </a:lnTo>
                  <a:lnTo>
                    <a:pt x="21336" y="1255776"/>
                  </a:lnTo>
                  <a:lnTo>
                    <a:pt x="42672" y="1255776"/>
                  </a:lnTo>
                  <a:close/>
                </a:path>
                <a:path w="1629409" h="1256029">
                  <a:moveTo>
                    <a:pt x="1607820" y="42672"/>
                  </a:moveTo>
                  <a:lnTo>
                    <a:pt x="1588008" y="21336"/>
                  </a:lnTo>
                  <a:lnTo>
                    <a:pt x="1588008" y="42672"/>
                  </a:lnTo>
                  <a:lnTo>
                    <a:pt x="1607820" y="42672"/>
                  </a:lnTo>
                  <a:close/>
                </a:path>
                <a:path w="1629409" h="1256029">
                  <a:moveTo>
                    <a:pt x="1607820" y="1214628"/>
                  </a:moveTo>
                  <a:lnTo>
                    <a:pt x="1607820" y="42672"/>
                  </a:lnTo>
                  <a:lnTo>
                    <a:pt x="1588008" y="42672"/>
                  </a:lnTo>
                  <a:lnTo>
                    <a:pt x="1588008" y="1214628"/>
                  </a:lnTo>
                  <a:lnTo>
                    <a:pt x="1607820" y="1214628"/>
                  </a:lnTo>
                  <a:close/>
                </a:path>
                <a:path w="1629409" h="1256029">
                  <a:moveTo>
                    <a:pt x="1607820" y="1255776"/>
                  </a:moveTo>
                  <a:lnTo>
                    <a:pt x="1607820" y="1214628"/>
                  </a:lnTo>
                  <a:lnTo>
                    <a:pt x="1588008" y="1234440"/>
                  </a:lnTo>
                  <a:lnTo>
                    <a:pt x="1588008" y="1255776"/>
                  </a:lnTo>
                  <a:lnTo>
                    <a:pt x="1607820" y="1255776"/>
                  </a:lnTo>
                  <a:close/>
                </a:path>
              </a:pathLst>
            </a:custGeom>
            <a:solidFill>
              <a:srgbClr val="94b2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01" name="object 5" descr=""/>
            <p:cNvPicPr/>
            <p:nvPr/>
          </p:nvPicPr>
          <p:blipFill>
            <a:blip r:embed="rId1"/>
            <a:stretch/>
          </p:blipFill>
          <p:spPr>
            <a:xfrm>
              <a:off x="376200" y="3726000"/>
              <a:ext cx="10006920" cy="232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object 6"/>
            <p:cNvSpPr/>
            <p:nvPr/>
          </p:nvSpPr>
          <p:spPr>
            <a:xfrm>
              <a:off x="2329920" y="5271480"/>
              <a:ext cx="1015560" cy="1098000"/>
            </a:xfrm>
            <a:custGeom>
              <a:avLst/>
              <a:gdLst>
                <a:gd name="textAreaLeft" fmla="*/ 0 w 1015560"/>
                <a:gd name="textAreaRight" fmla="*/ 1016640 w 1015560"/>
                <a:gd name="textAreaTop" fmla="*/ 0 h 1098000"/>
                <a:gd name="textAreaBottom" fmla="*/ 1099080 h 1098000"/>
              </a:gdLst>
              <a:ahLst/>
              <a:rect l="textAreaLeft" t="textAreaTop" r="textAreaRight" b="textAreaBottom"/>
              <a:pathLst>
                <a:path w="1016635" h="1099185">
                  <a:moveTo>
                    <a:pt x="118872" y="41148"/>
                  </a:moveTo>
                  <a:lnTo>
                    <a:pt x="115824" y="35052"/>
                  </a:lnTo>
                  <a:lnTo>
                    <a:pt x="109728" y="33528"/>
                  </a:lnTo>
                  <a:lnTo>
                    <a:pt x="0" y="0"/>
                  </a:lnTo>
                  <a:lnTo>
                    <a:pt x="6096" y="28194"/>
                  </a:lnTo>
                  <a:lnTo>
                    <a:pt x="6096" y="22860"/>
                  </a:lnTo>
                  <a:lnTo>
                    <a:pt x="21336" y="9144"/>
                  </a:lnTo>
                  <a:lnTo>
                    <a:pt x="47433" y="37359"/>
                  </a:lnTo>
                  <a:lnTo>
                    <a:pt x="103632" y="54864"/>
                  </a:lnTo>
                  <a:lnTo>
                    <a:pt x="109728" y="56388"/>
                  </a:lnTo>
                  <a:lnTo>
                    <a:pt x="114300" y="53340"/>
                  </a:lnTo>
                  <a:lnTo>
                    <a:pt x="117348" y="47244"/>
                  </a:lnTo>
                  <a:lnTo>
                    <a:pt x="118872" y="41148"/>
                  </a:lnTo>
                  <a:close/>
                </a:path>
                <a:path w="1016635" h="1099185">
                  <a:moveTo>
                    <a:pt x="47433" y="37359"/>
                  </a:moveTo>
                  <a:lnTo>
                    <a:pt x="21336" y="9144"/>
                  </a:lnTo>
                  <a:lnTo>
                    <a:pt x="6096" y="22860"/>
                  </a:lnTo>
                  <a:lnTo>
                    <a:pt x="10668" y="27803"/>
                  </a:lnTo>
                  <a:lnTo>
                    <a:pt x="10668" y="25908"/>
                  </a:lnTo>
                  <a:lnTo>
                    <a:pt x="24384" y="13716"/>
                  </a:lnTo>
                  <a:lnTo>
                    <a:pt x="28077" y="31330"/>
                  </a:lnTo>
                  <a:lnTo>
                    <a:pt x="47433" y="37359"/>
                  </a:lnTo>
                  <a:close/>
                </a:path>
                <a:path w="1016635" h="1099185">
                  <a:moveTo>
                    <a:pt x="45720" y="114300"/>
                  </a:moveTo>
                  <a:lnTo>
                    <a:pt x="44196" y="108204"/>
                  </a:lnTo>
                  <a:lnTo>
                    <a:pt x="32224" y="51109"/>
                  </a:lnTo>
                  <a:lnTo>
                    <a:pt x="6096" y="22860"/>
                  </a:lnTo>
                  <a:lnTo>
                    <a:pt x="6096" y="28194"/>
                  </a:lnTo>
                  <a:lnTo>
                    <a:pt x="24384" y="112776"/>
                  </a:lnTo>
                  <a:lnTo>
                    <a:pt x="25908" y="118872"/>
                  </a:lnTo>
                  <a:lnTo>
                    <a:pt x="32004" y="121920"/>
                  </a:lnTo>
                  <a:lnTo>
                    <a:pt x="36576" y="120396"/>
                  </a:lnTo>
                  <a:lnTo>
                    <a:pt x="42672" y="118872"/>
                  </a:lnTo>
                  <a:lnTo>
                    <a:pt x="45720" y="114300"/>
                  </a:lnTo>
                  <a:close/>
                </a:path>
                <a:path w="1016635" h="1099185">
                  <a:moveTo>
                    <a:pt x="28077" y="31330"/>
                  </a:moveTo>
                  <a:lnTo>
                    <a:pt x="24384" y="13716"/>
                  </a:lnTo>
                  <a:lnTo>
                    <a:pt x="10668" y="25908"/>
                  </a:lnTo>
                  <a:lnTo>
                    <a:pt x="28077" y="31330"/>
                  </a:lnTo>
                  <a:close/>
                </a:path>
                <a:path w="1016635" h="1099185">
                  <a:moveTo>
                    <a:pt x="32224" y="51109"/>
                  </a:moveTo>
                  <a:lnTo>
                    <a:pt x="28077" y="31330"/>
                  </a:lnTo>
                  <a:lnTo>
                    <a:pt x="10668" y="25908"/>
                  </a:lnTo>
                  <a:lnTo>
                    <a:pt x="10668" y="27803"/>
                  </a:lnTo>
                  <a:lnTo>
                    <a:pt x="32224" y="51109"/>
                  </a:lnTo>
                  <a:close/>
                </a:path>
                <a:path w="1016635" h="1099185">
                  <a:moveTo>
                    <a:pt x="1016508" y="1085088"/>
                  </a:moveTo>
                  <a:lnTo>
                    <a:pt x="47433" y="37359"/>
                  </a:lnTo>
                  <a:lnTo>
                    <a:pt x="28077" y="31330"/>
                  </a:lnTo>
                  <a:lnTo>
                    <a:pt x="32224" y="51109"/>
                  </a:lnTo>
                  <a:lnTo>
                    <a:pt x="1001268" y="1098804"/>
                  </a:lnTo>
                  <a:lnTo>
                    <a:pt x="1016508" y="108508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object 8"/>
          <p:cNvSpPr/>
          <p:nvPr/>
        </p:nvSpPr>
        <p:spPr>
          <a:xfrm>
            <a:off x="991440" y="1311480"/>
            <a:ext cx="3851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ÍNDICE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32" strike="noStrike">
                <a:solidFill>
                  <a:srgbClr val="fc8813"/>
                </a:solidFill>
                <a:latin typeface="Calibri"/>
                <a:ea typeface="DejaVu Sans"/>
              </a:rPr>
              <a:t>OCUPAÇÃO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object 9"/>
          <p:cNvSpPr/>
          <p:nvPr/>
        </p:nvSpPr>
        <p:spPr>
          <a:xfrm>
            <a:off x="3426840" y="6167160"/>
            <a:ext cx="182196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área</a:t>
            </a:r>
            <a:r>
              <a:rPr b="0" lang="pt-BR" sz="1750" spc="-72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da</a:t>
            </a:r>
            <a:r>
              <a:rPr b="0" lang="pt-BR" sz="1750" spc="-6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projeção</a:t>
            </a:r>
            <a:r>
              <a:rPr b="0" lang="pt-BR" sz="1750" spc="-55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6" strike="noStrike">
                <a:solidFill>
                  <a:srgbClr val="ff0000"/>
                </a:solidFill>
                <a:latin typeface="Calibri"/>
                <a:ea typeface="DejaVu Sans"/>
              </a:rPr>
              <a:t>da</a:t>
            </a:r>
            <a:r>
              <a:rPr b="0" lang="pt-BR" sz="1750" spc="-2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ff0000"/>
                </a:solidFill>
                <a:latin typeface="Calibri"/>
                <a:ea typeface="DejaVu Sans"/>
              </a:rPr>
              <a:t>edificação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object 10"/>
          <p:cNvSpPr/>
          <p:nvPr/>
        </p:nvSpPr>
        <p:spPr>
          <a:xfrm>
            <a:off x="762840" y="6299640"/>
            <a:ext cx="144612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área</a:t>
            </a:r>
            <a:r>
              <a:rPr b="0" lang="pt-BR" sz="1750" spc="-60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do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ff0000"/>
                </a:solidFill>
                <a:latin typeface="Calibri"/>
                <a:ea typeface="DejaVu Sans"/>
              </a:rPr>
              <a:t>terreno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object 11"/>
          <p:cNvSpPr/>
          <p:nvPr/>
        </p:nvSpPr>
        <p:spPr>
          <a:xfrm>
            <a:off x="1429560" y="5605200"/>
            <a:ext cx="318960" cy="674640"/>
          </a:xfrm>
          <a:custGeom>
            <a:avLst/>
            <a:gdLst>
              <a:gd name="textAreaLeft" fmla="*/ 0 w 318960"/>
              <a:gd name="textAreaRight" fmla="*/ 320040 w 318960"/>
              <a:gd name="textAreaTop" fmla="*/ 0 h 674640"/>
              <a:gd name="textAreaBottom" fmla="*/ 675720 h 674640"/>
            </a:gdLst>
            <a:ahLst/>
            <a:rect l="textAreaLeft" t="textAreaTop" r="textAreaRight" b="textAreaBottom"/>
            <a:pathLst>
              <a:path w="320039" h="675639">
                <a:moveTo>
                  <a:pt x="292216" y="58064"/>
                </a:moveTo>
                <a:lnTo>
                  <a:pt x="290016" y="37948"/>
                </a:lnTo>
                <a:lnTo>
                  <a:pt x="274609" y="48911"/>
                </a:lnTo>
                <a:lnTo>
                  <a:pt x="0" y="667512"/>
                </a:lnTo>
                <a:lnTo>
                  <a:pt x="18288" y="675132"/>
                </a:lnTo>
                <a:lnTo>
                  <a:pt x="292216" y="58064"/>
                </a:lnTo>
                <a:close/>
              </a:path>
              <a:path w="320039" h="675639">
                <a:moveTo>
                  <a:pt x="320036" y="120396"/>
                </a:moveTo>
                <a:lnTo>
                  <a:pt x="320036" y="114300"/>
                </a:lnTo>
                <a:lnTo>
                  <a:pt x="307844" y="0"/>
                </a:lnTo>
                <a:lnTo>
                  <a:pt x="213356" y="67056"/>
                </a:lnTo>
                <a:lnTo>
                  <a:pt x="208784" y="70104"/>
                </a:lnTo>
                <a:lnTo>
                  <a:pt x="207260" y="77724"/>
                </a:lnTo>
                <a:lnTo>
                  <a:pt x="211832" y="82296"/>
                </a:lnTo>
                <a:lnTo>
                  <a:pt x="214880" y="86868"/>
                </a:lnTo>
                <a:lnTo>
                  <a:pt x="220976" y="88392"/>
                </a:lnTo>
                <a:lnTo>
                  <a:pt x="225548" y="83820"/>
                </a:lnTo>
                <a:lnTo>
                  <a:pt x="274609" y="48911"/>
                </a:lnTo>
                <a:lnTo>
                  <a:pt x="289556" y="15240"/>
                </a:lnTo>
                <a:lnTo>
                  <a:pt x="307844" y="22860"/>
                </a:lnTo>
                <a:lnTo>
                  <a:pt x="307844" y="126492"/>
                </a:lnTo>
                <a:lnTo>
                  <a:pt x="310892" y="126492"/>
                </a:lnTo>
                <a:lnTo>
                  <a:pt x="316988" y="124968"/>
                </a:lnTo>
                <a:lnTo>
                  <a:pt x="320036" y="120396"/>
                </a:lnTo>
                <a:close/>
              </a:path>
              <a:path w="320039" h="675639">
                <a:moveTo>
                  <a:pt x="307844" y="22860"/>
                </a:moveTo>
                <a:lnTo>
                  <a:pt x="289556" y="15240"/>
                </a:lnTo>
                <a:lnTo>
                  <a:pt x="274609" y="48911"/>
                </a:lnTo>
                <a:lnTo>
                  <a:pt x="288032" y="39360"/>
                </a:lnTo>
                <a:lnTo>
                  <a:pt x="288032" y="19812"/>
                </a:lnTo>
                <a:lnTo>
                  <a:pt x="304796" y="27432"/>
                </a:lnTo>
                <a:lnTo>
                  <a:pt x="304796" y="29726"/>
                </a:lnTo>
                <a:lnTo>
                  <a:pt x="307844" y="22860"/>
                </a:lnTo>
                <a:close/>
              </a:path>
              <a:path w="320039" h="675639">
                <a:moveTo>
                  <a:pt x="304796" y="27432"/>
                </a:moveTo>
                <a:lnTo>
                  <a:pt x="288032" y="19812"/>
                </a:lnTo>
                <a:lnTo>
                  <a:pt x="290016" y="37948"/>
                </a:lnTo>
                <a:lnTo>
                  <a:pt x="304796" y="27432"/>
                </a:lnTo>
                <a:close/>
              </a:path>
              <a:path w="320039" h="675639">
                <a:moveTo>
                  <a:pt x="290016" y="37948"/>
                </a:moveTo>
                <a:lnTo>
                  <a:pt x="288032" y="19812"/>
                </a:lnTo>
                <a:lnTo>
                  <a:pt x="288032" y="39360"/>
                </a:lnTo>
                <a:lnTo>
                  <a:pt x="290016" y="37948"/>
                </a:lnTo>
                <a:close/>
              </a:path>
              <a:path w="320039" h="675639">
                <a:moveTo>
                  <a:pt x="304796" y="29726"/>
                </a:moveTo>
                <a:lnTo>
                  <a:pt x="304796" y="27432"/>
                </a:lnTo>
                <a:lnTo>
                  <a:pt x="290016" y="37948"/>
                </a:lnTo>
                <a:lnTo>
                  <a:pt x="292216" y="58064"/>
                </a:lnTo>
                <a:lnTo>
                  <a:pt x="304796" y="29726"/>
                </a:lnTo>
                <a:close/>
              </a:path>
              <a:path w="320039" h="675639">
                <a:moveTo>
                  <a:pt x="307844" y="126492"/>
                </a:moveTo>
                <a:lnTo>
                  <a:pt x="307844" y="22860"/>
                </a:lnTo>
                <a:lnTo>
                  <a:pt x="292216" y="58064"/>
                </a:lnTo>
                <a:lnTo>
                  <a:pt x="298700" y="117348"/>
                </a:lnTo>
                <a:lnTo>
                  <a:pt x="300224" y="121920"/>
                </a:lnTo>
                <a:lnTo>
                  <a:pt x="304796" y="126492"/>
                </a:lnTo>
                <a:lnTo>
                  <a:pt x="307844" y="126492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8" name="object 12"/>
          <p:cNvSpPr/>
          <p:nvPr/>
        </p:nvSpPr>
        <p:spPr>
          <a:xfrm>
            <a:off x="1035720" y="2139120"/>
            <a:ext cx="8426520" cy="15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Índice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Ocupação</a:t>
            </a:r>
            <a:r>
              <a:rPr b="0" lang="pt-BR" sz="22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(IO)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4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relação</a:t>
            </a:r>
            <a:r>
              <a:rPr b="0" lang="pt-BR" sz="22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entre</a:t>
            </a:r>
            <a:r>
              <a:rPr b="0" lang="pt-BR" sz="2200" spc="4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4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44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projeção</a:t>
            </a:r>
            <a:r>
              <a:rPr b="0" lang="pt-BR" sz="2200" spc="4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ou</a:t>
            </a:r>
            <a:r>
              <a:rPr b="0" lang="pt-BR" sz="2200" spc="4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ocupada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(Ao)</a:t>
            </a:r>
            <a:r>
              <a:rPr b="0" lang="pt-BR" sz="2200" spc="24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24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edificação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24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24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22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23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r>
              <a:rPr b="0" lang="pt-BR" sz="2200" spc="23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(At)</a:t>
            </a:r>
            <a:r>
              <a:rPr b="0" lang="pt-BR" sz="2200" spc="24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está</a:t>
            </a:r>
            <a:r>
              <a:rPr b="0" lang="pt-BR" sz="22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construída.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986920">
              <a:lnSpc>
                <a:spcPct val="100000"/>
              </a:lnSpc>
              <a:spcBef>
                <a:spcPts val="2395"/>
              </a:spcBef>
            </a:pPr>
            <a:r>
              <a:rPr b="0" lang="pt-BR" sz="1750" spc="-12" strike="noStrike">
                <a:solidFill>
                  <a:srgbClr val="000000"/>
                </a:solidFill>
                <a:latin typeface="Calibri"/>
                <a:ea typeface="DejaVu Sans"/>
              </a:rPr>
              <a:t>Diferentes</a:t>
            </a:r>
            <a:r>
              <a:rPr b="0" lang="pt-BR" sz="175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000000"/>
                </a:solidFill>
                <a:latin typeface="Calibri"/>
                <a:ea typeface="DejaVu Sans"/>
              </a:rPr>
              <a:t>taxas</a:t>
            </a:r>
            <a:r>
              <a:rPr b="0" lang="pt-BR" sz="1750" spc="-7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000000"/>
                </a:solidFill>
                <a:latin typeface="Calibri"/>
                <a:ea typeface="DejaVu Sans"/>
              </a:rPr>
              <a:t>ou</a:t>
            </a:r>
            <a:r>
              <a:rPr b="0" lang="pt-BR" sz="17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000000"/>
                </a:solidFill>
                <a:latin typeface="Calibri"/>
                <a:ea typeface="DejaVu Sans"/>
              </a:rPr>
              <a:t>índices</a:t>
            </a:r>
            <a:r>
              <a:rPr b="0" lang="pt-BR" sz="1750" spc="-7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7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000000"/>
                </a:solidFill>
                <a:latin typeface="Calibri"/>
                <a:ea typeface="DejaVu Sans"/>
              </a:rPr>
              <a:t>ocupação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object 13"/>
          <p:cNvSpPr/>
          <p:nvPr/>
        </p:nvSpPr>
        <p:spPr>
          <a:xfrm>
            <a:off x="4406760" y="520092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0,10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object 14"/>
          <p:cNvSpPr/>
          <p:nvPr/>
        </p:nvSpPr>
        <p:spPr>
          <a:xfrm>
            <a:off x="5407920" y="520092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0,20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object 15"/>
          <p:cNvSpPr/>
          <p:nvPr/>
        </p:nvSpPr>
        <p:spPr>
          <a:xfrm>
            <a:off x="6311880" y="520092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0,30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object 16"/>
          <p:cNvSpPr/>
          <p:nvPr/>
        </p:nvSpPr>
        <p:spPr>
          <a:xfrm>
            <a:off x="7441200" y="520092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0,40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object 17"/>
          <p:cNvSpPr/>
          <p:nvPr/>
        </p:nvSpPr>
        <p:spPr>
          <a:xfrm>
            <a:off x="8370720" y="520092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0,50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object 18"/>
          <p:cNvSpPr/>
          <p:nvPr/>
        </p:nvSpPr>
        <p:spPr>
          <a:xfrm>
            <a:off x="9320040" y="520092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0,60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object 19"/>
          <p:cNvSpPr/>
          <p:nvPr/>
        </p:nvSpPr>
        <p:spPr>
          <a:xfrm>
            <a:off x="3530520" y="4958640"/>
            <a:ext cx="57348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2480" bIns="0" anchor="t">
            <a:spAutoFit/>
          </a:bodyPr>
          <a:p>
            <a:pPr marL="12600">
              <a:lnSpc>
                <a:spcPts val="1911"/>
              </a:lnSpc>
              <a:spcBef>
                <a:spcPts val="334"/>
              </a:spcBef>
            </a:pPr>
            <a:r>
              <a:rPr b="0" lang="pt-BR" sz="1750" spc="-21" strike="noStrike">
                <a:solidFill>
                  <a:srgbClr val="000000"/>
                </a:solidFill>
                <a:latin typeface="Calibri"/>
                <a:ea typeface="DejaVu Sans"/>
              </a:rPr>
              <a:t>Taxa</a:t>
            </a:r>
            <a:r>
              <a:rPr b="0" lang="pt-BR" sz="175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ff0000"/>
                </a:solidFill>
                <a:latin typeface="Calibri"/>
                <a:ea typeface="DejaVu Sans"/>
              </a:rPr>
              <a:t>Índice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object 20"/>
          <p:cNvSpPr/>
          <p:nvPr/>
        </p:nvSpPr>
        <p:spPr>
          <a:xfrm>
            <a:off x="6997680" y="6168240"/>
            <a:ext cx="91908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760" bIns="0" anchor="t">
            <a:spAutoFit/>
          </a:bodyPr>
          <a:p>
            <a:pPr marL="12600">
              <a:lnSpc>
                <a:spcPct val="100000"/>
              </a:lnSpc>
              <a:spcBef>
                <a:spcPts val="754"/>
              </a:spcBef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IO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200" spc="42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 u="heavy">
                <a:solidFill>
                  <a:srgbClr val="6b2300"/>
                </a:solidFill>
                <a:uFill>
                  <a:solidFill>
                    <a:srgbClr val="6c2300"/>
                  </a:solidFill>
                </a:uFill>
                <a:latin typeface="Calibri"/>
                <a:ea typeface="DejaVu Sans"/>
              </a:rPr>
              <a:t>Ao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579240">
              <a:lnSpc>
                <a:spcPct val="100000"/>
              </a:lnSpc>
              <a:spcBef>
                <a:spcPts val="660"/>
              </a:spcBef>
            </a:pP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object 3"/>
          <p:cNvSpPr/>
          <p:nvPr/>
        </p:nvSpPr>
        <p:spPr>
          <a:xfrm>
            <a:off x="991440" y="1311480"/>
            <a:ext cx="3851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ÍNDICE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32" strike="noStrike">
                <a:solidFill>
                  <a:srgbClr val="fc8813"/>
                </a:solidFill>
                <a:latin typeface="Calibri"/>
                <a:ea typeface="DejaVu Sans"/>
              </a:rPr>
              <a:t>OCUPAÇÃO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object 4"/>
          <p:cNvSpPr/>
          <p:nvPr/>
        </p:nvSpPr>
        <p:spPr>
          <a:xfrm>
            <a:off x="8670960" y="563364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0,23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object 5"/>
          <p:cNvSpPr/>
          <p:nvPr/>
        </p:nvSpPr>
        <p:spPr>
          <a:xfrm>
            <a:off x="8670960" y="3149640"/>
            <a:ext cx="4230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0,18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1" name="object 6"/>
          <p:cNvGrpSpPr/>
          <p:nvPr/>
        </p:nvGrpSpPr>
        <p:grpSpPr>
          <a:xfrm>
            <a:off x="7284600" y="2662560"/>
            <a:ext cx="1164960" cy="1566000"/>
            <a:chOff x="7284600" y="2662560"/>
            <a:chExt cx="1164960" cy="1566000"/>
          </a:xfrm>
        </p:grpSpPr>
        <p:sp>
          <p:nvSpPr>
            <p:cNvPr id="322" name="object 7"/>
            <p:cNvSpPr/>
            <p:nvPr/>
          </p:nvSpPr>
          <p:spPr>
            <a:xfrm>
              <a:off x="7284600" y="2662560"/>
              <a:ext cx="1164960" cy="1566000"/>
            </a:xfrm>
            <a:custGeom>
              <a:avLst/>
              <a:gdLst>
                <a:gd name="textAreaLeft" fmla="*/ 0 w 1164960"/>
                <a:gd name="textAreaRight" fmla="*/ 1166040 w 1164960"/>
                <a:gd name="textAreaTop" fmla="*/ 0 h 1566000"/>
                <a:gd name="textAreaBottom" fmla="*/ 1567080 h 1566000"/>
              </a:gdLst>
              <a:ahLst/>
              <a:rect l="textAreaLeft" t="textAreaTop" r="textAreaRight" b="textAreaBottom"/>
              <a:pathLst>
                <a:path w="1165859" h="1567179">
                  <a:moveTo>
                    <a:pt x="1165860" y="1563624"/>
                  </a:moveTo>
                  <a:lnTo>
                    <a:pt x="1165860" y="3048"/>
                  </a:lnTo>
                  <a:lnTo>
                    <a:pt x="1164336" y="0"/>
                  </a:lnTo>
                  <a:lnTo>
                    <a:pt x="1524" y="0"/>
                  </a:lnTo>
                  <a:lnTo>
                    <a:pt x="0" y="3048"/>
                  </a:lnTo>
                  <a:lnTo>
                    <a:pt x="0" y="1563624"/>
                  </a:lnTo>
                  <a:lnTo>
                    <a:pt x="1524" y="1566672"/>
                  </a:lnTo>
                  <a:lnTo>
                    <a:pt x="4572" y="1566672"/>
                  </a:lnTo>
                  <a:lnTo>
                    <a:pt x="4572" y="10668"/>
                  </a:lnTo>
                  <a:lnTo>
                    <a:pt x="10668" y="6096"/>
                  </a:lnTo>
                  <a:lnTo>
                    <a:pt x="10668" y="10668"/>
                  </a:lnTo>
                  <a:lnTo>
                    <a:pt x="1155192" y="10668"/>
                  </a:lnTo>
                  <a:lnTo>
                    <a:pt x="1155192" y="6096"/>
                  </a:lnTo>
                  <a:lnTo>
                    <a:pt x="1161288" y="10668"/>
                  </a:lnTo>
                  <a:lnTo>
                    <a:pt x="1161288" y="1566672"/>
                  </a:lnTo>
                  <a:lnTo>
                    <a:pt x="1164336" y="1566672"/>
                  </a:lnTo>
                  <a:lnTo>
                    <a:pt x="1165860" y="1563624"/>
                  </a:lnTo>
                  <a:close/>
                </a:path>
                <a:path w="1165859" h="1567179">
                  <a:moveTo>
                    <a:pt x="10668" y="10668"/>
                  </a:moveTo>
                  <a:lnTo>
                    <a:pt x="10668" y="6096"/>
                  </a:lnTo>
                  <a:lnTo>
                    <a:pt x="4572" y="10668"/>
                  </a:lnTo>
                  <a:lnTo>
                    <a:pt x="10668" y="10668"/>
                  </a:lnTo>
                  <a:close/>
                </a:path>
                <a:path w="1165859" h="1567179">
                  <a:moveTo>
                    <a:pt x="10668" y="1556004"/>
                  </a:moveTo>
                  <a:lnTo>
                    <a:pt x="10668" y="10668"/>
                  </a:lnTo>
                  <a:lnTo>
                    <a:pt x="4572" y="10668"/>
                  </a:lnTo>
                  <a:lnTo>
                    <a:pt x="4572" y="1556004"/>
                  </a:lnTo>
                  <a:lnTo>
                    <a:pt x="10668" y="1556004"/>
                  </a:lnTo>
                  <a:close/>
                </a:path>
                <a:path w="1165859" h="1567179">
                  <a:moveTo>
                    <a:pt x="1161288" y="1556004"/>
                  </a:moveTo>
                  <a:lnTo>
                    <a:pt x="4572" y="1556004"/>
                  </a:lnTo>
                  <a:lnTo>
                    <a:pt x="10668" y="1560576"/>
                  </a:lnTo>
                  <a:lnTo>
                    <a:pt x="10668" y="1566672"/>
                  </a:lnTo>
                  <a:lnTo>
                    <a:pt x="1155192" y="1566672"/>
                  </a:lnTo>
                  <a:lnTo>
                    <a:pt x="1155192" y="1560576"/>
                  </a:lnTo>
                  <a:lnTo>
                    <a:pt x="1161288" y="1556004"/>
                  </a:lnTo>
                  <a:close/>
                </a:path>
                <a:path w="1165859" h="1567179">
                  <a:moveTo>
                    <a:pt x="10668" y="1566672"/>
                  </a:moveTo>
                  <a:lnTo>
                    <a:pt x="10668" y="1560576"/>
                  </a:lnTo>
                  <a:lnTo>
                    <a:pt x="4572" y="1556004"/>
                  </a:lnTo>
                  <a:lnTo>
                    <a:pt x="4572" y="1566672"/>
                  </a:lnTo>
                  <a:lnTo>
                    <a:pt x="10668" y="1566672"/>
                  </a:lnTo>
                  <a:close/>
                </a:path>
                <a:path w="1165859" h="1567179">
                  <a:moveTo>
                    <a:pt x="1161288" y="10668"/>
                  </a:moveTo>
                  <a:lnTo>
                    <a:pt x="1155192" y="6096"/>
                  </a:lnTo>
                  <a:lnTo>
                    <a:pt x="1155192" y="10668"/>
                  </a:lnTo>
                  <a:lnTo>
                    <a:pt x="1161288" y="10668"/>
                  </a:lnTo>
                  <a:close/>
                </a:path>
                <a:path w="1165859" h="1567179">
                  <a:moveTo>
                    <a:pt x="1161288" y="1556004"/>
                  </a:moveTo>
                  <a:lnTo>
                    <a:pt x="1161288" y="10668"/>
                  </a:lnTo>
                  <a:lnTo>
                    <a:pt x="1155192" y="10668"/>
                  </a:lnTo>
                  <a:lnTo>
                    <a:pt x="1155192" y="1556004"/>
                  </a:lnTo>
                  <a:lnTo>
                    <a:pt x="1161288" y="1556004"/>
                  </a:lnTo>
                  <a:close/>
                </a:path>
                <a:path w="1165859" h="1567179">
                  <a:moveTo>
                    <a:pt x="1161288" y="1566672"/>
                  </a:moveTo>
                  <a:lnTo>
                    <a:pt x="1161288" y="1556004"/>
                  </a:lnTo>
                  <a:lnTo>
                    <a:pt x="1155192" y="1560576"/>
                  </a:lnTo>
                  <a:lnTo>
                    <a:pt x="1155192" y="1566672"/>
                  </a:lnTo>
                  <a:lnTo>
                    <a:pt x="1161288" y="15666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23" name="object 8"/>
            <p:cNvSpPr/>
            <p:nvPr/>
          </p:nvSpPr>
          <p:spPr>
            <a:xfrm>
              <a:off x="7618320" y="2947320"/>
              <a:ext cx="453600" cy="520200"/>
            </a:xfrm>
            <a:custGeom>
              <a:avLst/>
              <a:gdLst>
                <a:gd name="textAreaLeft" fmla="*/ 0 w 453600"/>
                <a:gd name="textAreaRight" fmla="*/ 454680 w 453600"/>
                <a:gd name="textAreaTop" fmla="*/ 0 h 520200"/>
                <a:gd name="textAreaBottom" fmla="*/ 521280 h 520200"/>
              </a:gdLst>
              <a:ahLst/>
              <a:rect l="textAreaLeft" t="textAreaTop" r="textAreaRight" b="textAreaBottom"/>
              <a:pathLst>
                <a:path w="454659" h="521335">
                  <a:moveTo>
                    <a:pt x="454151" y="521207"/>
                  </a:moveTo>
                  <a:lnTo>
                    <a:pt x="454151" y="0"/>
                  </a:lnTo>
                  <a:lnTo>
                    <a:pt x="0" y="0"/>
                  </a:lnTo>
                  <a:lnTo>
                    <a:pt x="0" y="521207"/>
                  </a:lnTo>
                  <a:lnTo>
                    <a:pt x="454151" y="521207"/>
                  </a:lnTo>
                  <a:close/>
                </a:path>
              </a:pathLst>
            </a:cu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24" name="object 9"/>
          <p:cNvGrpSpPr/>
          <p:nvPr/>
        </p:nvGrpSpPr>
        <p:grpSpPr>
          <a:xfrm>
            <a:off x="7284600" y="5154120"/>
            <a:ext cx="1164960" cy="1564200"/>
            <a:chOff x="7284600" y="5154120"/>
            <a:chExt cx="1164960" cy="1564200"/>
          </a:xfrm>
        </p:grpSpPr>
        <p:sp>
          <p:nvSpPr>
            <p:cNvPr id="325" name="object 10"/>
            <p:cNvSpPr/>
            <p:nvPr/>
          </p:nvSpPr>
          <p:spPr>
            <a:xfrm>
              <a:off x="7284600" y="5154120"/>
              <a:ext cx="1164960" cy="1564200"/>
            </a:xfrm>
            <a:custGeom>
              <a:avLst/>
              <a:gdLst>
                <a:gd name="textAreaLeft" fmla="*/ 0 w 1164960"/>
                <a:gd name="textAreaRight" fmla="*/ 1166040 w 1164960"/>
                <a:gd name="textAreaTop" fmla="*/ 0 h 1564200"/>
                <a:gd name="textAreaBottom" fmla="*/ 1565280 h 1564200"/>
              </a:gdLst>
              <a:ahLst/>
              <a:rect l="textAreaLeft" t="textAreaTop" r="textAreaRight" b="textAreaBottom"/>
              <a:pathLst>
                <a:path w="1165859" h="1565275">
                  <a:moveTo>
                    <a:pt x="1165860" y="1563624"/>
                  </a:moveTo>
                  <a:lnTo>
                    <a:pt x="1165860" y="3048"/>
                  </a:lnTo>
                  <a:lnTo>
                    <a:pt x="1164336" y="0"/>
                  </a:lnTo>
                  <a:lnTo>
                    <a:pt x="1524" y="0"/>
                  </a:lnTo>
                  <a:lnTo>
                    <a:pt x="0" y="3048"/>
                  </a:lnTo>
                  <a:lnTo>
                    <a:pt x="0" y="1563624"/>
                  </a:lnTo>
                  <a:lnTo>
                    <a:pt x="1524" y="1565148"/>
                  </a:lnTo>
                  <a:lnTo>
                    <a:pt x="4572" y="1565148"/>
                  </a:ln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lnTo>
                    <a:pt x="1155192" y="10668"/>
                  </a:lnTo>
                  <a:lnTo>
                    <a:pt x="1155192" y="4572"/>
                  </a:lnTo>
                  <a:lnTo>
                    <a:pt x="1161288" y="10668"/>
                  </a:lnTo>
                  <a:lnTo>
                    <a:pt x="1161288" y="1565148"/>
                  </a:lnTo>
                  <a:lnTo>
                    <a:pt x="1164336" y="1565148"/>
                  </a:lnTo>
                  <a:lnTo>
                    <a:pt x="1165860" y="1563624"/>
                  </a:lnTo>
                  <a:close/>
                </a:path>
                <a:path w="1165859" h="1565275">
                  <a:moveTo>
                    <a:pt x="10668" y="10668"/>
                  </a:move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close/>
                </a:path>
                <a:path w="1165859" h="1565275">
                  <a:moveTo>
                    <a:pt x="10668" y="1554480"/>
                  </a:moveTo>
                  <a:lnTo>
                    <a:pt x="10668" y="10668"/>
                  </a:lnTo>
                  <a:lnTo>
                    <a:pt x="4572" y="10668"/>
                  </a:lnTo>
                  <a:lnTo>
                    <a:pt x="4572" y="1554480"/>
                  </a:lnTo>
                  <a:lnTo>
                    <a:pt x="10668" y="1554480"/>
                  </a:lnTo>
                  <a:close/>
                </a:path>
                <a:path w="1165859" h="1565275">
                  <a:moveTo>
                    <a:pt x="1161288" y="1554480"/>
                  </a:moveTo>
                  <a:lnTo>
                    <a:pt x="4572" y="1554480"/>
                  </a:lnTo>
                  <a:lnTo>
                    <a:pt x="10668" y="1560576"/>
                  </a:lnTo>
                  <a:lnTo>
                    <a:pt x="10668" y="1565148"/>
                  </a:lnTo>
                  <a:lnTo>
                    <a:pt x="1155192" y="1565148"/>
                  </a:lnTo>
                  <a:lnTo>
                    <a:pt x="1155192" y="1560576"/>
                  </a:lnTo>
                  <a:lnTo>
                    <a:pt x="1161288" y="1554480"/>
                  </a:lnTo>
                  <a:close/>
                </a:path>
                <a:path w="1165859" h="1565275">
                  <a:moveTo>
                    <a:pt x="10668" y="1565148"/>
                  </a:moveTo>
                  <a:lnTo>
                    <a:pt x="10668" y="1560576"/>
                  </a:lnTo>
                  <a:lnTo>
                    <a:pt x="4572" y="1554480"/>
                  </a:lnTo>
                  <a:lnTo>
                    <a:pt x="4572" y="1565148"/>
                  </a:lnTo>
                  <a:lnTo>
                    <a:pt x="10668" y="1565148"/>
                  </a:lnTo>
                  <a:close/>
                </a:path>
                <a:path w="1165859" h="1565275">
                  <a:moveTo>
                    <a:pt x="1161288" y="10668"/>
                  </a:moveTo>
                  <a:lnTo>
                    <a:pt x="1155192" y="4572"/>
                  </a:lnTo>
                  <a:lnTo>
                    <a:pt x="1155192" y="10668"/>
                  </a:lnTo>
                  <a:lnTo>
                    <a:pt x="1161288" y="10668"/>
                  </a:lnTo>
                  <a:close/>
                </a:path>
                <a:path w="1165859" h="1565275">
                  <a:moveTo>
                    <a:pt x="1161288" y="1554480"/>
                  </a:moveTo>
                  <a:lnTo>
                    <a:pt x="1161288" y="10668"/>
                  </a:lnTo>
                  <a:lnTo>
                    <a:pt x="1155192" y="10668"/>
                  </a:lnTo>
                  <a:lnTo>
                    <a:pt x="1155192" y="1554480"/>
                  </a:lnTo>
                  <a:lnTo>
                    <a:pt x="1161288" y="1554480"/>
                  </a:lnTo>
                  <a:close/>
                </a:path>
                <a:path w="1165859" h="1565275">
                  <a:moveTo>
                    <a:pt x="1161288" y="1565148"/>
                  </a:moveTo>
                  <a:lnTo>
                    <a:pt x="1161288" y="1554480"/>
                  </a:lnTo>
                  <a:lnTo>
                    <a:pt x="1155192" y="1560576"/>
                  </a:lnTo>
                  <a:lnTo>
                    <a:pt x="1155192" y="1565148"/>
                  </a:lnTo>
                  <a:lnTo>
                    <a:pt x="1161288" y="15651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26" name="object 11"/>
            <p:cNvSpPr/>
            <p:nvPr/>
          </p:nvSpPr>
          <p:spPr>
            <a:xfrm>
              <a:off x="7595640" y="5448240"/>
              <a:ext cx="761040" cy="538560"/>
            </a:xfrm>
            <a:custGeom>
              <a:avLst/>
              <a:gdLst>
                <a:gd name="textAreaLeft" fmla="*/ 0 w 761040"/>
                <a:gd name="textAreaRight" fmla="*/ 762120 w 761040"/>
                <a:gd name="textAreaTop" fmla="*/ 0 h 538560"/>
                <a:gd name="textAreaBottom" fmla="*/ 539640 h 538560"/>
              </a:gdLst>
              <a:ahLst/>
              <a:rect l="textAreaLeft" t="textAreaTop" r="textAreaRight" b="textAreaBottom"/>
              <a:pathLst>
                <a:path w="762000" h="539750">
                  <a:moveTo>
                    <a:pt x="761999" y="347471"/>
                  </a:moveTo>
                  <a:lnTo>
                    <a:pt x="761999" y="0"/>
                  </a:lnTo>
                  <a:lnTo>
                    <a:pt x="13715" y="0"/>
                  </a:lnTo>
                  <a:lnTo>
                    <a:pt x="0" y="28955"/>
                  </a:lnTo>
                  <a:lnTo>
                    <a:pt x="0" y="539495"/>
                  </a:lnTo>
                  <a:lnTo>
                    <a:pt x="434339" y="539495"/>
                  </a:lnTo>
                  <a:lnTo>
                    <a:pt x="434339" y="347471"/>
                  </a:lnTo>
                  <a:lnTo>
                    <a:pt x="761999" y="347471"/>
                  </a:lnTo>
                  <a:close/>
                </a:path>
              </a:pathLst>
            </a:custGeom>
            <a:solidFill>
              <a:srgbClr val="a5a5a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27" name="object 12"/>
          <p:cNvSpPr/>
          <p:nvPr/>
        </p:nvSpPr>
        <p:spPr>
          <a:xfrm>
            <a:off x="1063800" y="4805280"/>
            <a:ext cx="7449840" cy="9720"/>
          </a:xfrm>
          <a:custGeom>
            <a:avLst/>
            <a:gdLst>
              <a:gd name="textAreaLeft" fmla="*/ 0 w 7449840"/>
              <a:gd name="textAreaRight" fmla="*/ 7450920 w 7449840"/>
              <a:gd name="textAreaTop" fmla="*/ 0 h 9720"/>
              <a:gd name="textAreaBottom" fmla="*/ 10800 h 9720"/>
            </a:gdLst>
            <a:ahLst/>
            <a:rect l="textAreaLeft" t="textAreaTop" r="textAreaRight" b="textAreaBottom"/>
            <a:pathLst>
              <a:path w="7451090" h="10795">
                <a:moveTo>
                  <a:pt x="7450835" y="10667"/>
                </a:moveTo>
                <a:lnTo>
                  <a:pt x="7450835" y="0"/>
                </a:lnTo>
                <a:lnTo>
                  <a:pt x="0" y="0"/>
                </a:lnTo>
                <a:lnTo>
                  <a:pt x="0" y="10667"/>
                </a:lnTo>
                <a:lnTo>
                  <a:pt x="7450835" y="10667"/>
                </a:lnTo>
                <a:close/>
              </a:path>
            </a:pathLst>
          </a:custGeom>
          <a:solidFill>
            <a:srgbClr val="ffb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28" name="object 13" descr=""/>
          <p:cNvPicPr/>
          <p:nvPr/>
        </p:nvPicPr>
        <p:blipFill>
          <a:blip r:embed="rId1"/>
          <a:stretch/>
        </p:blipFill>
        <p:spPr>
          <a:xfrm>
            <a:off x="1380600" y="2947320"/>
            <a:ext cx="5680440" cy="1739160"/>
          </a:xfrm>
          <a:prstGeom prst="rect">
            <a:avLst/>
          </a:prstGeom>
          <a:ln w="0">
            <a:noFill/>
          </a:ln>
        </p:spPr>
      </p:pic>
      <p:pic>
        <p:nvPicPr>
          <p:cNvPr id="329" name="object 14" descr=""/>
          <p:cNvPicPr/>
          <p:nvPr/>
        </p:nvPicPr>
        <p:blipFill>
          <a:blip r:embed="rId2"/>
          <a:stretch/>
        </p:blipFill>
        <p:spPr>
          <a:xfrm>
            <a:off x="4116240" y="5061240"/>
            <a:ext cx="2800080" cy="187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object 3"/>
          <p:cNvSpPr/>
          <p:nvPr/>
        </p:nvSpPr>
        <p:spPr>
          <a:xfrm>
            <a:off x="991440" y="1311480"/>
            <a:ext cx="3851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ÍNDICE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32" strike="noStrike">
                <a:solidFill>
                  <a:srgbClr val="fc8813"/>
                </a:solidFill>
                <a:latin typeface="Calibri"/>
                <a:ea typeface="DejaVu Sans"/>
              </a:rPr>
              <a:t>OCUPAÇÃO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object 4"/>
          <p:cNvSpPr/>
          <p:nvPr/>
        </p:nvSpPr>
        <p:spPr>
          <a:xfrm>
            <a:off x="1035720" y="2139120"/>
            <a:ext cx="842652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Índice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Ocupação</a:t>
            </a:r>
            <a:r>
              <a:rPr b="0" lang="pt-BR" sz="22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(IO)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4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relação</a:t>
            </a:r>
            <a:r>
              <a:rPr b="0" lang="pt-BR" sz="22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entre</a:t>
            </a:r>
            <a:r>
              <a:rPr b="0" lang="pt-BR" sz="2200" spc="4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4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44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projeção</a:t>
            </a:r>
            <a:r>
              <a:rPr b="0" lang="pt-BR" sz="2200" spc="4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ou</a:t>
            </a:r>
            <a:r>
              <a:rPr b="0" lang="pt-BR" sz="2200" spc="4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ocupada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(Ao)</a:t>
            </a:r>
            <a:r>
              <a:rPr b="0" lang="pt-BR" sz="2200" spc="24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24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edificação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24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24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22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23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r>
              <a:rPr b="0" lang="pt-BR" sz="2200" spc="23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(At)</a:t>
            </a:r>
            <a:r>
              <a:rPr b="0" lang="pt-BR" sz="2200" spc="24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23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está</a:t>
            </a:r>
            <a:r>
              <a:rPr b="0" lang="pt-BR" sz="22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construída.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object 5"/>
          <p:cNvSpPr/>
          <p:nvPr/>
        </p:nvSpPr>
        <p:spPr>
          <a:xfrm>
            <a:off x="2247120" y="4272840"/>
            <a:ext cx="6423120" cy="14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OBS:</a:t>
            </a:r>
            <a:r>
              <a:rPr b="0" lang="pt-BR" sz="2400" spc="51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Há</a:t>
            </a:r>
            <a:r>
              <a:rPr b="0" lang="pt-BR" sz="2400" spc="52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alguns</a:t>
            </a:r>
            <a:r>
              <a:rPr b="0" lang="pt-BR" sz="2400" spc="52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elementos</a:t>
            </a:r>
            <a:r>
              <a:rPr b="0" lang="pt-BR" sz="2400" spc="51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construtivos</a:t>
            </a:r>
            <a:r>
              <a:rPr b="0" lang="pt-BR" sz="2400" spc="52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que</a:t>
            </a:r>
            <a:r>
              <a:rPr b="0" lang="pt-BR" sz="2400" spc="51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não</a:t>
            </a:r>
            <a:r>
              <a:rPr b="0" lang="pt-BR" sz="2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contam</a:t>
            </a:r>
            <a:r>
              <a:rPr b="0" lang="pt-BR" sz="2400" spc="30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como</a:t>
            </a:r>
            <a:r>
              <a:rPr b="0" lang="pt-BR" sz="2400" spc="31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área</a:t>
            </a:r>
            <a:r>
              <a:rPr b="0" lang="pt-BR" sz="2400" spc="30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ocupada,</a:t>
            </a:r>
            <a:r>
              <a:rPr b="0" lang="pt-BR" sz="2400" spc="30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como</a:t>
            </a:r>
            <a:r>
              <a:rPr b="0" lang="pt-BR" sz="2400" spc="31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beirais</a:t>
            </a:r>
            <a:r>
              <a:rPr b="0" lang="pt-BR" sz="2400" spc="29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2400" spc="29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até</a:t>
            </a:r>
            <a:r>
              <a:rPr b="0" lang="pt-BR" sz="2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1,20</a:t>
            </a:r>
            <a:r>
              <a:rPr b="0" lang="pt-BR" sz="2400" spc="13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b="0" lang="pt-BR" sz="2400" spc="12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pt-BR" sz="2400" spc="13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balanços</a:t>
            </a:r>
            <a:r>
              <a:rPr b="0" lang="pt-BR" sz="2400" spc="11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2400" spc="13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50</a:t>
            </a:r>
            <a:r>
              <a:rPr b="0" lang="pt-BR" sz="2400" spc="12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cm</a:t>
            </a:r>
            <a:r>
              <a:rPr b="0" lang="pt-BR" sz="2400" spc="12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2400" spc="13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profundidade.</a:t>
            </a:r>
            <a:r>
              <a:rPr b="0" lang="pt-BR" sz="2400" spc="11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Ver</a:t>
            </a:r>
            <a:r>
              <a:rPr b="0" lang="pt-BR" sz="2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Art.</a:t>
            </a:r>
            <a:r>
              <a:rPr b="0" lang="pt-BR" sz="24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83</a:t>
            </a:r>
            <a:r>
              <a:rPr b="0" lang="pt-BR" sz="240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</a:t>
            </a:r>
            <a:r>
              <a:rPr b="0" lang="pt-BR" sz="2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12" strike="noStrike">
                <a:solidFill>
                  <a:srgbClr val="000000"/>
                </a:solidFill>
                <a:latin typeface="Calibri"/>
                <a:ea typeface="DejaVu Sans"/>
              </a:rPr>
              <a:t>LOUOS.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4" name="object 6"/>
          <p:cNvGrpSpPr/>
          <p:nvPr/>
        </p:nvGrpSpPr>
        <p:grpSpPr>
          <a:xfrm>
            <a:off x="1446120" y="4547520"/>
            <a:ext cx="506880" cy="758520"/>
            <a:chOff x="1446120" y="4547520"/>
            <a:chExt cx="506880" cy="758520"/>
          </a:xfrm>
        </p:grpSpPr>
        <p:sp>
          <p:nvSpPr>
            <p:cNvPr id="335" name="object 7"/>
            <p:cNvSpPr/>
            <p:nvPr/>
          </p:nvSpPr>
          <p:spPr>
            <a:xfrm>
              <a:off x="1459800" y="4590360"/>
              <a:ext cx="474480" cy="671400"/>
            </a:xfrm>
            <a:custGeom>
              <a:avLst/>
              <a:gdLst>
                <a:gd name="textAreaLeft" fmla="*/ 0 w 474480"/>
                <a:gd name="textAreaRight" fmla="*/ 475560 w 474480"/>
                <a:gd name="textAreaTop" fmla="*/ 0 h 671400"/>
                <a:gd name="textAreaBottom" fmla="*/ 672480 h 671400"/>
              </a:gdLst>
              <a:ahLst/>
              <a:rect l="textAreaLeft" t="textAreaTop" r="textAreaRight" b="textAreaBottom"/>
              <a:pathLst>
                <a:path w="475614" h="672464">
                  <a:moveTo>
                    <a:pt x="475484" y="336803"/>
                  </a:moveTo>
                  <a:lnTo>
                    <a:pt x="237740" y="0"/>
                  </a:lnTo>
                  <a:lnTo>
                    <a:pt x="237740" y="169163"/>
                  </a:lnTo>
                  <a:lnTo>
                    <a:pt x="0" y="169163"/>
                  </a:lnTo>
                  <a:lnTo>
                    <a:pt x="0" y="504443"/>
                  </a:lnTo>
                  <a:lnTo>
                    <a:pt x="237740" y="504443"/>
                  </a:lnTo>
                  <a:lnTo>
                    <a:pt x="237740" y="672083"/>
                  </a:lnTo>
                  <a:lnTo>
                    <a:pt x="475484" y="336803"/>
                  </a:lnTo>
                  <a:close/>
                </a:path>
              </a:pathLst>
            </a:custGeom>
            <a:solidFill>
              <a:srgbClr val="4f8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6" name="object 8"/>
            <p:cNvSpPr/>
            <p:nvPr/>
          </p:nvSpPr>
          <p:spPr>
            <a:xfrm>
              <a:off x="1446120" y="4547520"/>
              <a:ext cx="506880" cy="758520"/>
            </a:xfrm>
            <a:custGeom>
              <a:avLst/>
              <a:gdLst>
                <a:gd name="textAreaLeft" fmla="*/ 0 w 506880"/>
                <a:gd name="textAreaRight" fmla="*/ 507960 w 506880"/>
                <a:gd name="textAreaTop" fmla="*/ 0 h 758520"/>
                <a:gd name="textAreaBottom" fmla="*/ 759600 h 758520"/>
              </a:gdLst>
              <a:ahLst/>
              <a:rect l="textAreaLeft" t="textAreaTop" r="textAreaRight" b="textAreaBottom"/>
              <a:pathLst>
                <a:path w="508000" h="759460">
                  <a:moveTo>
                    <a:pt x="251456" y="196596"/>
                  </a:moveTo>
                  <a:lnTo>
                    <a:pt x="0" y="196596"/>
                  </a:lnTo>
                  <a:lnTo>
                    <a:pt x="0" y="560832"/>
                  </a:lnTo>
                  <a:lnTo>
                    <a:pt x="13716" y="560832"/>
                  </a:lnTo>
                  <a:lnTo>
                    <a:pt x="13716" y="225552"/>
                  </a:lnTo>
                  <a:lnTo>
                    <a:pt x="27432" y="211836"/>
                  </a:lnTo>
                  <a:lnTo>
                    <a:pt x="27432" y="225552"/>
                  </a:lnTo>
                  <a:lnTo>
                    <a:pt x="237740" y="225552"/>
                  </a:lnTo>
                  <a:lnTo>
                    <a:pt x="237740" y="211836"/>
                  </a:lnTo>
                  <a:lnTo>
                    <a:pt x="251456" y="196596"/>
                  </a:lnTo>
                  <a:close/>
                </a:path>
                <a:path w="508000" h="759460">
                  <a:moveTo>
                    <a:pt x="27432" y="225552"/>
                  </a:moveTo>
                  <a:lnTo>
                    <a:pt x="27432" y="211836"/>
                  </a:lnTo>
                  <a:lnTo>
                    <a:pt x="13716" y="225552"/>
                  </a:lnTo>
                  <a:lnTo>
                    <a:pt x="27432" y="225552"/>
                  </a:lnTo>
                  <a:close/>
                </a:path>
                <a:path w="508000" h="759460">
                  <a:moveTo>
                    <a:pt x="27432" y="533400"/>
                  </a:moveTo>
                  <a:lnTo>
                    <a:pt x="27432" y="225552"/>
                  </a:lnTo>
                  <a:lnTo>
                    <a:pt x="13716" y="225552"/>
                  </a:lnTo>
                  <a:lnTo>
                    <a:pt x="13716" y="533400"/>
                  </a:lnTo>
                  <a:lnTo>
                    <a:pt x="27432" y="533400"/>
                  </a:lnTo>
                  <a:close/>
                </a:path>
                <a:path w="508000" h="759460">
                  <a:moveTo>
                    <a:pt x="265172" y="672592"/>
                  </a:moveTo>
                  <a:lnTo>
                    <a:pt x="265172" y="533400"/>
                  </a:lnTo>
                  <a:lnTo>
                    <a:pt x="13716" y="533400"/>
                  </a:lnTo>
                  <a:lnTo>
                    <a:pt x="27432" y="547116"/>
                  </a:lnTo>
                  <a:lnTo>
                    <a:pt x="27432" y="560832"/>
                  </a:lnTo>
                  <a:lnTo>
                    <a:pt x="237740" y="560832"/>
                  </a:lnTo>
                  <a:lnTo>
                    <a:pt x="237740" y="547116"/>
                  </a:lnTo>
                  <a:lnTo>
                    <a:pt x="251456" y="560832"/>
                  </a:lnTo>
                  <a:lnTo>
                    <a:pt x="251456" y="692023"/>
                  </a:lnTo>
                  <a:lnTo>
                    <a:pt x="265172" y="672592"/>
                  </a:lnTo>
                  <a:close/>
                </a:path>
                <a:path w="508000" h="759460">
                  <a:moveTo>
                    <a:pt x="27432" y="560832"/>
                  </a:moveTo>
                  <a:lnTo>
                    <a:pt x="27432" y="547116"/>
                  </a:lnTo>
                  <a:lnTo>
                    <a:pt x="13716" y="533400"/>
                  </a:lnTo>
                  <a:lnTo>
                    <a:pt x="13716" y="560832"/>
                  </a:lnTo>
                  <a:lnTo>
                    <a:pt x="27432" y="560832"/>
                  </a:lnTo>
                  <a:close/>
                </a:path>
                <a:path w="508000" h="759460">
                  <a:moveTo>
                    <a:pt x="507488" y="379476"/>
                  </a:moveTo>
                  <a:lnTo>
                    <a:pt x="237740" y="0"/>
                  </a:lnTo>
                  <a:lnTo>
                    <a:pt x="237740" y="196596"/>
                  </a:lnTo>
                  <a:lnTo>
                    <a:pt x="240788" y="196596"/>
                  </a:lnTo>
                  <a:lnTo>
                    <a:pt x="240788" y="51816"/>
                  </a:lnTo>
                  <a:lnTo>
                    <a:pt x="265172" y="42672"/>
                  </a:lnTo>
                  <a:lnTo>
                    <a:pt x="265172" y="86203"/>
                  </a:lnTo>
                  <a:lnTo>
                    <a:pt x="472602" y="378733"/>
                  </a:lnTo>
                  <a:lnTo>
                    <a:pt x="478532" y="370332"/>
                  </a:lnTo>
                  <a:lnTo>
                    <a:pt x="478532" y="420210"/>
                  </a:lnTo>
                  <a:lnTo>
                    <a:pt x="507488" y="379476"/>
                  </a:lnTo>
                  <a:close/>
                </a:path>
                <a:path w="508000" h="759460">
                  <a:moveTo>
                    <a:pt x="251456" y="225552"/>
                  </a:moveTo>
                  <a:lnTo>
                    <a:pt x="251456" y="196596"/>
                  </a:lnTo>
                  <a:lnTo>
                    <a:pt x="237740" y="211836"/>
                  </a:lnTo>
                  <a:lnTo>
                    <a:pt x="237740" y="225552"/>
                  </a:lnTo>
                  <a:lnTo>
                    <a:pt x="251456" y="225552"/>
                  </a:lnTo>
                  <a:close/>
                </a:path>
                <a:path w="508000" h="759460">
                  <a:moveTo>
                    <a:pt x="251456" y="560832"/>
                  </a:moveTo>
                  <a:lnTo>
                    <a:pt x="237740" y="547116"/>
                  </a:lnTo>
                  <a:lnTo>
                    <a:pt x="237740" y="560832"/>
                  </a:lnTo>
                  <a:lnTo>
                    <a:pt x="251456" y="560832"/>
                  </a:lnTo>
                  <a:close/>
                </a:path>
                <a:path w="508000" h="759460">
                  <a:moveTo>
                    <a:pt x="251456" y="692023"/>
                  </a:moveTo>
                  <a:lnTo>
                    <a:pt x="251456" y="560832"/>
                  </a:lnTo>
                  <a:lnTo>
                    <a:pt x="237740" y="560832"/>
                  </a:lnTo>
                  <a:lnTo>
                    <a:pt x="237740" y="758952"/>
                  </a:lnTo>
                  <a:lnTo>
                    <a:pt x="240788" y="754664"/>
                  </a:lnTo>
                  <a:lnTo>
                    <a:pt x="240788" y="707136"/>
                  </a:lnTo>
                  <a:lnTo>
                    <a:pt x="251456" y="692023"/>
                  </a:lnTo>
                  <a:close/>
                </a:path>
                <a:path w="508000" h="759460">
                  <a:moveTo>
                    <a:pt x="265172" y="86203"/>
                  </a:moveTo>
                  <a:lnTo>
                    <a:pt x="265172" y="42672"/>
                  </a:lnTo>
                  <a:lnTo>
                    <a:pt x="240788" y="51816"/>
                  </a:lnTo>
                  <a:lnTo>
                    <a:pt x="265172" y="86203"/>
                  </a:lnTo>
                  <a:close/>
                </a:path>
                <a:path w="508000" h="759460">
                  <a:moveTo>
                    <a:pt x="265172" y="225552"/>
                  </a:moveTo>
                  <a:lnTo>
                    <a:pt x="265172" y="86203"/>
                  </a:lnTo>
                  <a:lnTo>
                    <a:pt x="240788" y="51816"/>
                  </a:lnTo>
                  <a:lnTo>
                    <a:pt x="240788" y="196596"/>
                  </a:lnTo>
                  <a:lnTo>
                    <a:pt x="251456" y="196596"/>
                  </a:lnTo>
                  <a:lnTo>
                    <a:pt x="251456" y="225552"/>
                  </a:lnTo>
                  <a:lnTo>
                    <a:pt x="265172" y="225552"/>
                  </a:lnTo>
                  <a:close/>
                </a:path>
                <a:path w="508000" h="759460">
                  <a:moveTo>
                    <a:pt x="478532" y="420210"/>
                  </a:moveTo>
                  <a:lnTo>
                    <a:pt x="478532" y="387096"/>
                  </a:lnTo>
                  <a:lnTo>
                    <a:pt x="472602" y="378733"/>
                  </a:lnTo>
                  <a:lnTo>
                    <a:pt x="240788" y="707136"/>
                  </a:lnTo>
                  <a:lnTo>
                    <a:pt x="265172" y="714756"/>
                  </a:lnTo>
                  <a:lnTo>
                    <a:pt x="265172" y="720361"/>
                  </a:lnTo>
                  <a:lnTo>
                    <a:pt x="478532" y="420210"/>
                  </a:lnTo>
                  <a:close/>
                </a:path>
                <a:path w="508000" h="759460">
                  <a:moveTo>
                    <a:pt x="265172" y="720361"/>
                  </a:moveTo>
                  <a:lnTo>
                    <a:pt x="265172" y="714756"/>
                  </a:lnTo>
                  <a:lnTo>
                    <a:pt x="240788" y="707136"/>
                  </a:lnTo>
                  <a:lnTo>
                    <a:pt x="240788" y="754664"/>
                  </a:lnTo>
                  <a:lnTo>
                    <a:pt x="265172" y="720361"/>
                  </a:lnTo>
                  <a:close/>
                </a:path>
                <a:path w="508000" h="759460">
                  <a:moveTo>
                    <a:pt x="478532" y="387096"/>
                  </a:moveTo>
                  <a:lnTo>
                    <a:pt x="478532" y="370332"/>
                  </a:lnTo>
                  <a:lnTo>
                    <a:pt x="472602" y="378733"/>
                  </a:lnTo>
                  <a:lnTo>
                    <a:pt x="478532" y="387096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object 3"/>
          <p:cNvSpPr/>
          <p:nvPr/>
        </p:nvSpPr>
        <p:spPr>
          <a:xfrm>
            <a:off x="991440" y="1311480"/>
            <a:ext cx="49672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ÍNDICE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PERMEABILIDADE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9" name="object 4"/>
          <p:cNvGrpSpPr/>
          <p:nvPr/>
        </p:nvGrpSpPr>
        <p:grpSpPr>
          <a:xfrm>
            <a:off x="7734240" y="5524560"/>
            <a:ext cx="2033280" cy="1254960"/>
            <a:chOff x="7734240" y="5524560"/>
            <a:chExt cx="2033280" cy="1254960"/>
          </a:xfrm>
        </p:grpSpPr>
        <p:sp>
          <p:nvSpPr>
            <p:cNvPr id="340" name="object 5"/>
            <p:cNvSpPr/>
            <p:nvPr/>
          </p:nvSpPr>
          <p:spPr>
            <a:xfrm>
              <a:off x="7755480" y="5545800"/>
              <a:ext cx="1990800" cy="1212480"/>
            </a:xfrm>
            <a:custGeom>
              <a:avLst/>
              <a:gdLst>
                <a:gd name="textAreaLeft" fmla="*/ 0 w 1990800"/>
                <a:gd name="textAreaRight" fmla="*/ 1991880 w 1990800"/>
                <a:gd name="textAreaTop" fmla="*/ 0 h 1212480"/>
                <a:gd name="textAreaBottom" fmla="*/ 1213560 h 1212480"/>
              </a:gdLst>
              <a:ahLst/>
              <a:rect l="textAreaLeft" t="textAreaTop" r="textAreaRight" b="textAreaBottom"/>
              <a:pathLst>
                <a:path w="1991995" h="1213484">
                  <a:moveTo>
                    <a:pt x="1991867" y="1213103"/>
                  </a:moveTo>
                  <a:lnTo>
                    <a:pt x="1991867" y="0"/>
                  </a:lnTo>
                  <a:lnTo>
                    <a:pt x="0" y="0"/>
                  </a:lnTo>
                  <a:lnTo>
                    <a:pt x="0" y="1213103"/>
                  </a:lnTo>
                  <a:lnTo>
                    <a:pt x="1991867" y="1213103"/>
                  </a:lnTo>
                  <a:close/>
                </a:path>
              </a:pathLst>
            </a:custGeom>
            <a:solidFill>
              <a:srgbClr val="dce6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1" name="object 6"/>
            <p:cNvSpPr/>
            <p:nvPr/>
          </p:nvSpPr>
          <p:spPr>
            <a:xfrm>
              <a:off x="7734240" y="5524560"/>
              <a:ext cx="2033280" cy="1254960"/>
            </a:xfrm>
            <a:custGeom>
              <a:avLst/>
              <a:gdLst>
                <a:gd name="textAreaLeft" fmla="*/ 0 w 2033280"/>
                <a:gd name="textAreaRight" fmla="*/ 2034360 w 2033280"/>
                <a:gd name="textAreaTop" fmla="*/ 0 h 1254960"/>
                <a:gd name="textAreaBottom" fmla="*/ 1256040 h 1254960"/>
              </a:gdLst>
              <a:ahLst/>
              <a:rect l="textAreaLeft" t="textAreaTop" r="textAreaRight" b="textAreaBottom"/>
              <a:pathLst>
                <a:path w="2034540" h="1256029">
                  <a:moveTo>
                    <a:pt x="2034540" y="1234440"/>
                  </a:moveTo>
                  <a:lnTo>
                    <a:pt x="2034540" y="21336"/>
                  </a:lnTo>
                  <a:lnTo>
                    <a:pt x="2032706" y="12858"/>
                  </a:lnTo>
                  <a:lnTo>
                    <a:pt x="2027872" y="6096"/>
                  </a:lnTo>
                  <a:lnTo>
                    <a:pt x="2021038" y="1619"/>
                  </a:lnTo>
                  <a:lnTo>
                    <a:pt x="2013204" y="0"/>
                  </a:lnTo>
                  <a:lnTo>
                    <a:pt x="21336" y="0"/>
                  </a:lnTo>
                  <a:lnTo>
                    <a:pt x="12858" y="1619"/>
                  </a:lnTo>
                  <a:lnTo>
                    <a:pt x="6096" y="6096"/>
                  </a:lnTo>
                  <a:lnTo>
                    <a:pt x="1619" y="12858"/>
                  </a:lnTo>
                  <a:lnTo>
                    <a:pt x="0" y="21336"/>
                  </a:lnTo>
                  <a:lnTo>
                    <a:pt x="0" y="1234440"/>
                  </a:lnTo>
                  <a:lnTo>
                    <a:pt x="1619" y="1242917"/>
                  </a:lnTo>
                  <a:lnTo>
                    <a:pt x="6096" y="1249680"/>
                  </a:lnTo>
                  <a:lnTo>
                    <a:pt x="12858" y="1254156"/>
                  </a:lnTo>
                  <a:lnTo>
                    <a:pt x="21336" y="1255776"/>
                  </a:lnTo>
                  <a:lnTo>
                    <a:pt x="21336" y="42672"/>
                  </a:lnTo>
                  <a:lnTo>
                    <a:pt x="42672" y="21336"/>
                  </a:lnTo>
                  <a:lnTo>
                    <a:pt x="42672" y="42672"/>
                  </a:lnTo>
                  <a:lnTo>
                    <a:pt x="1991868" y="42672"/>
                  </a:lnTo>
                  <a:lnTo>
                    <a:pt x="1991868" y="21336"/>
                  </a:lnTo>
                  <a:lnTo>
                    <a:pt x="2013204" y="42672"/>
                  </a:lnTo>
                  <a:lnTo>
                    <a:pt x="2013204" y="1255776"/>
                  </a:lnTo>
                  <a:lnTo>
                    <a:pt x="2021038" y="1254156"/>
                  </a:lnTo>
                  <a:lnTo>
                    <a:pt x="2027872" y="1249680"/>
                  </a:lnTo>
                  <a:lnTo>
                    <a:pt x="2032706" y="1242917"/>
                  </a:lnTo>
                  <a:lnTo>
                    <a:pt x="2034540" y="1234440"/>
                  </a:lnTo>
                  <a:close/>
                </a:path>
                <a:path w="2034540" h="1256029">
                  <a:moveTo>
                    <a:pt x="42672" y="42672"/>
                  </a:moveTo>
                  <a:lnTo>
                    <a:pt x="42672" y="21336"/>
                  </a:lnTo>
                  <a:lnTo>
                    <a:pt x="21336" y="42672"/>
                  </a:lnTo>
                  <a:lnTo>
                    <a:pt x="42672" y="42672"/>
                  </a:lnTo>
                  <a:close/>
                </a:path>
                <a:path w="2034540" h="1256029">
                  <a:moveTo>
                    <a:pt x="42672" y="1213104"/>
                  </a:moveTo>
                  <a:lnTo>
                    <a:pt x="42672" y="42672"/>
                  </a:lnTo>
                  <a:lnTo>
                    <a:pt x="21336" y="42672"/>
                  </a:lnTo>
                  <a:lnTo>
                    <a:pt x="21336" y="1213104"/>
                  </a:lnTo>
                  <a:lnTo>
                    <a:pt x="42672" y="1213104"/>
                  </a:lnTo>
                  <a:close/>
                </a:path>
                <a:path w="2034540" h="1256029">
                  <a:moveTo>
                    <a:pt x="2013204" y="1213104"/>
                  </a:moveTo>
                  <a:lnTo>
                    <a:pt x="21336" y="1213104"/>
                  </a:lnTo>
                  <a:lnTo>
                    <a:pt x="42672" y="1234440"/>
                  </a:lnTo>
                  <a:lnTo>
                    <a:pt x="42672" y="1255776"/>
                  </a:lnTo>
                  <a:lnTo>
                    <a:pt x="1991868" y="1255776"/>
                  </a:lnTo>
                  <a:lnTo>
                    <a:pt x="1991868" y="1234440"/>
                  </a:lnTo>
                  <a:lnTo>
                    <a:pt x="2013204" y="1213104"/>
                  </a:lnTo>
                  <a:close/>
                </a:path>
                <a:path w="2034540" h="1256029">
                  <a:moveTo>
                    <a:pt x="42672" y="1255776"/>
                  </a:moveTo>
                  <a:lnTo>
                    <a:pt x="42672" y="1234440"/>
                  </a:lnTo>
                  <a:lnTo>
                    <a:pt x="21336" y="1213104"/>
                  </a:lnTo>
                  <a:lnTo>
                    <a:pt x="21336" y="1255776"/>
                  </a:lnTo>
                  <a:lnTo>
                    <a:pt x="42672" y="1255776"/>
                  </a:lnTo>
                  <a:close/>
                </a:path>
                <a:path w="2034540" h="1256029">
                  <a:moveTo>
                    <a:pt x="2013204" y="42672"/>
                  </a:moveTo>
                  <a:lnTo>
                    <a:pt x="1991868" y="21336"/>
                  </a:lnTo>
                  <a:lnTo>
                    <a:pt x="1991868" y="42672"/>
                  </a:lnTo>
                  <a:lnTo>
                    <a:pt x="2013204" y="42672"/>
                  </a:lnTo>
                  <a:close/>
                </a:path>
                <a:path w="2034540" h="1256029">
                  <a:moveTo>
                    <a:pt x="2013204" y="1213104"/>
                  </a:moveTo>
                  <a:lnTo>
                    <a:pt x="2013204" y="42672"/>
                  </a:lnTo>
                  <a:lnTo>
                    <a:pt x="1991868" y="42672"/>
                  </a:lnTo>
                  <a:lnTo>
                    <a:pt x="1991868" y="1213104"/>
                  </a:lnTo>
                  <a:lnTo>
                    <a:pt x="2013204" y="1213104"/>
                  </a:lnTo>
                  <a:close/>
                </a:path>
                <a:path w="2034540" h="1256029">
                  <a:moveTo>
                    <a:pt x="2013204" y="1255776"/>
                  </a:moveTo>
                  <a:lnTo>
                    <a:pt x="2013204" y="1213104"/>
                  </a:lnTo>
                  <a:lnTo>
                    <a:pt x="1991868" y="1234440"/>
                  </a:lnTo>
                  <a:lnTo>
                    <a:pt x="1991868" y="1255776"/>
                  </a:lnTo>
                  <a:lnTo>
                    <a:pt x="2013204" y="1255776"/>
                  </a:lnTo>
                  <a:close/>
                </a:path>
              </a:pathLst>
            </a:custGeom>
            <a:solidFill>
              <a:srgbClr val="94b2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42" name="object 7"/>
          <p:cNvGrpSpPr/>
          <p:nvPr/>
        </p:nvGrpSpPr>
        <p:grpSpPr>
          <a:xfrm>
            <a:off x="709200" y="3000600"/>
            <a:ext cx="6387120" cy="3807360"/>
            <a:chOff x="709200" y="3000600"/>
            <a:chExt cx="6387120" cy="3807360"/>
          </a:xfrm>
        </p:grpSpPr>
        <p:pic>
          <p:nvPicPr>
            <p:cNvPr id="343" name="object 8" descr=""/>
            <p:cNvPicPr/>
            <p:nvPr/>
          </p:nvPicPr>
          <p:blipFill>
            <a:blip r:embed="rId1"/>
            <a:stretch/>
          </p:blipFill>
          <p:spPr>
            <a:xfrm>
              <a:off x="709200" y="3000600"/>
              <a:ext cx="5923800" cy="380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4" name="object 9"/>
            <p:cNvSpPr/>
            <p:nvPr/>
          </p:nvSpPr>
          <p:spPr>
            <a:xfrm>
              <a:off x="5193720" y="4506480"/>
              <a:ext cx="1902600" cy="660600"/>
            </a:xfrm>
            <a:custGeom>
              <a:avLst/>
              <a:gdLst>
                <a:gd name="textAreaLeft" fmla="*/ 0 w 1902600"/>
                <a:gd name="textAreaRight" fmla="*/ 1903680 w 1902600"/>
                <a:gd name="textAreaTop" fmla="*/ 0 h 660600"/>
                <a:gd name="textAreaBottom" fmla="*/ 661680 h 660600"/>
              </a:gdLst>
              <a:ahLst/>
              <a:rect l="textAreaLeft" t="textAreaTop" r="textAreaRight" b="textAreaBottom"/>
              <a:pathLst>
                <a:path w="1903729" h="661670">
                  <a:moveTo>
                    <a:pt x="1903475" y="661415"/>
                  </a:moveTo>
                  <a:lnTo>
                    <a:pt x="1903475" y="0"/>
                  </a:lnTo>
                  <a:lnTo>
                    <a:pt x="0" y="0"/>
                  </a:lnTo>
                  <a:lnTo>
                    <a:pt x="0" y="661415"/>
                  </a:lnTo>
                  <a:lnTo>
                    <a:pt x="1903475" y="6614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45" name="object 10"/>
          <p:cNvSpPr/>
          <p:nvPr/>
        </p:nvSpPr>
        <p:spPr>
          <a:xfrm>
            <a:off x="5281560" y="4585320"/>
            <a:ext cx="93096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pt-BR" sz="1650" spc="-21" strike="noStrike">
                <a:solidFill>
                  <a:srgbClr val="00b04f"/>
                </a:solidFill>
                <a:latin typeface="Calibri"/>
                <a:ea typeface="DejaVu Sans"/>
              </a:rPr>
              <a:t>área</a:t>
            </a:r>
            <a:r>
              <a:rPr b="0" lang="pt-BR" sz="1650" spc="-21" strike="noStrike">
                <a:solidFill>
                  <a:srgbClr val="00b04f"/>
                </a:solidFill>
                <a:latin typeface="Times New Roman"/>
                <a:ea typeface="DejaVu Sans"/>
              </a:rPr>
              <a:t> </a:t>
            </a:r>
            <a:r>
              <a:rPr b="0" lang="pt-BR" sz="1650" spc="-12" strike="noStrike">
                <a:solidFill>
                  <a:srgbClr val="00b04f"/>
                </a:solidFill>
                <a:latin typeface="Calibri"/>
                <a:ea typeface="DejaVu Sans"/>
              </a:rPr>
              <a:t>permeável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object 11"/>
          <p:cNvSpPr/>
          <p:nvPr/>
        </p:nvSpPr>
        <p:spPr>
          <a:xfrm>
            <a:off x="316800" y="4378320"/>
            <a:ext cx="1436400" cy="640800"/>
          </a:xfrm>
          <a:custGeom>
            <a:avLst/>
            <a:gdLst>
              <a:gd name="textAreaLeft" fmla="*/ 0 w 1436400"/>
              <a:gd name="textAreaRight" fmla="*/ 1437480 w 1436400"/>
              <a:gd name="textAreaTop" fmla="*/ 0 h 640800"/>
              <a:gd name="textAreaBottom" fmla="*/ 641880 h 640800"/>
            </a:gdLst>
            <a:ahLst/>
            <a:rect l="textAreaLeft" t="textAreaTop" r="textAreaRight" b="textAreaBottom"/>
            <a:pathLst>
              <a:path w="1437639" h="641985">
                <a:moveTo>
                  <a:pt x="1437131" y="641603"/>
                </a:moveTo>
                <a:lnTo>
                  <a:pt x="1437131" y="0"/>
                </a:lnTo>
                <a:lnTo>
                  <a:pt x="0" y="0"/>
                </a:lnTo>
                <a:lnTo>
                  <a:pt x="0" y="641603"/>
                </a:lnTo>
                <a:lnTo>
                  <a:pt x="1437131" y="641603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7" name="object 12"/>
          <p:cNvSpPr/>
          <p:nvPr/>
        </p:nvSpPr>
        <p:spPr>
          <a:xfrm>
            <a:off x="515880" y="4438800"/>
            <a:ext cx="11484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indent="74664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pt-BR" sz="1650" spc="-21" strike="noStrike">
                <a:solidFill>
                  <a:srgbClr val="cc9b00"/>
                </a:solidFill>
                <a:latin typeface="Calibri"/>
                <a:ea typeface="DejaVu Sans"/>
              </a:rPr>
              <a:t>área</a:t>
            </a:r>
            <a:r>
              <a:rPr b="0" lang="pt-BR" sz="1650" spc="-21" strike="noStrike">
                <a:solidFill>
                  <a:srgbClr val="cc9b00"/>
                </a:solidFill>
                <a:latin typeface="Times New Roman"/>
                <a:ea typeface="DejaVu Sans"/>
              </a:rPr>
              <a:t> </a:t>
            </a:r>
            <a:r>
              <a:rPr b="0" lang="pt-BR" sz="1650" spc="-12" strike="noStrike">
                <a:solidFill>
                  <a:srgbClr val="cc9b00"/>
                </a:solidFill>
                <a:latin typeface="Calibri"/>
                <a:ea typeface="DejaVu Sans"/>
              </a:rPr>
              <a:t>impermeável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object 13"/>
          <p:cNvSpPr/>
          <p:nvPr/>
        </p:nvSpPr>
        <p:spPr>
          <a:xfrm>
            <a:off x="316800" y="6152400"/>
            <a:ext cx="1250640" cy="717120"/>
          </a:xfrm>
          <a:custGeom>
            <a:avLst/>
            <a:gdLst>
              <a:gd name="textAreaLeft" fmla="*/ 0 w 1250640"/>
              <a:gd name="textAreaRight" fmla="*/ 1251720 w 1250640"/>
              <a:gd name="textAreaTop" fmla="*/ 0 h 717120"/>
              <a:gd name="textAreaBottom" fmla="*/ 718200 h 717120"/>
            </a:gdLst>
            <a:ahLst/>
            <a:rect l="textAreaLeft" t="textAreaTop" r="textAreaRight" b="textAreaBottom"/>
            <a:pathLst>
              <a:path w="1251585" h="718184">
                <a:moveTo>
                  <a:pt x="1251203" y="717803"/>
                </a:moveTo>
                <a:lnTo>
                  <a:pt x="1251203" y="0"/>
                </a:lnTo>
                <a:lnTo>
                  <a:pt x="0" y="0"/>
                </a:lnTo>
                <a:lnTo>
                  <a:pt x="0" y="717803"/>
                </a:lnTo>
                <a:lnTo>
                  <a:pt x="1251203" y="717803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object 14"/>
          <p:cNvSpPr/>
          <p:nvPr/>
        </p:nvSpPr>
        <p:spPr>
          <a:xfrm>
            <a:off x="547920" y="6289200"/>
            <a:ext cx="93168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indent="53028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pt-BR" sz="1650" spc="-21" strike="noStrike">
                <a:solidFill>
                  <a:srgbClr val="00b04f"/>
                </a:solidFill>
                <a:latin typeface="Calibri"/>
                <a:ea typeface="DejaVu Sans"/>
              </a:rPr>
              <a:t>área</a:t>
            </a:r>
            <a:r>
              <a:rPr b="0" lang="pt-BR" sz="1650" spc="-21" strike="noStrike">
                <a:solidFill>
                  <a:srgbClr val="00b04f"/>
                </a:solidFill>
                <a:latin typeface="Times New Roman"/>
                <a:ea typeface="DejaVu Sans"/>
              </a:rPr>
              <a:t> </a:t>
            </a:r>
            <a:r>
              <a:rPr b="0" lang="pt-BR" sz="1650" spc="-12" strike="noStrike">
                <a:solidFill>
                  <a:srgbClr val="00b04f"/>
                </a:solidFill>
                <a:latin typeface="Calibri"/>
                <a:ea typeface="DejaVu Sans"/>
              </a:rPr>
              <a:t>permeável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0" name="object 15"/>
          <p:cNvGrpSpPr/>
          <p:nvPr/>
        </p:nvGrpSpPr>
        <p:grpSpPr>
          <a:xfrm>
            <a:off x="440280" y="5983200"/>
            <a:ext cx="3911040" cy="630000"/>
            <a:chOff x="440280" y="5983200"/>
            <a:chExt cx="3911040" cy="630000"/>
          </a:xfrm>
        </p:grpSpPr>
        <p:sp>
          <p:nvSpPr>
            <p:cNvPr id="351" name="object 16"/>
            <p:cNvSpPr/>
            <p:nvPr/>
          </p:nvSpPr>
          <p:spPr>
            <a:xfrm>
              <a:off x="440280" y="5983200"/>
              <a:ext cx="1030680" cy="238320"/>
            </a:xfrm>
            <a:custGeom>
              <a:avLst/>
              <a:gdLst>
                <a:gd name="textAreaLeft" fmla="*/ 0 w 1030680"/>
                <a:gd name="textAreaRight" fmla="*/ 1031760 w 1030680"/>
                <a:gd name="textAreaTop" fmla="*/ 0 h 238320"/>
                <a:gd name="textAreaBottom" fmla="*/ 239400 h 238320"/>
              </a:gdLst>
              <a:ahLst/>
              <a:rect l="textAreaLeft" t="textAreaTop" r="textAreaRight" b="textAreaBottom"/>
              <a:pathLst>
                <a:path w="1031875" h="239395">
                  <a:moveTo>
                    <a:pt x="1031747" y="239267"/>
                  </a:moveTo>
                  <a:lnTo>
                    <a:pt x="1031747" y="0"/>
                  </a:lnTo>
                  <a:lnTo>
                    <a:pt x="0" y="0"/>
                  </a:lnTo>
                  <a:lnTo>
                    <a:pt x="0" y="239267"/>
                  </a:lnTo>
                  <a:lnTo>
                    <a:pt x="1031747" y="2392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2" name="object 17"/>
            <p:cNvSpPr/>
            <p:nvPr/>
          </p:nvSpPr>
          <p:spPr>
            <a:xfrm>
              <a:off x="3300840" y="6213240"/>
              <a:ext cx="1049040" cy="398160"/>
            </a:xfrm>
            <a:custGeom>
              <a:avLst/>
              <a:gdLst>
                <a:gd name="textAreaLeft" fmla="*/ 0 w 1049040"/>
                <a:gd name="textAreaRight" fmla="*/ 1050120 w 1049040"/>
                <a:gd name="textAreaTop" fmla="*/ 0 h 398160"/>
                <a:gd name="textAreaBottom" fmla="*/ 399240 h 398160"/>
              </a:gdLst>
              <a:ahLst/>
              <a:rect l="textAreaLeft" t="textAreaTop" r="textAreaRight" b="textAreaBottom"/>
              <a:pathLst>
                <a:path w="1050289" h="399415">
                  <a:moveTo>
                    <a:pt x="1050035" y="347471"/>
                  </a:moveTo>
                  <a:lnTo>
                    <a:pt x="440435" y="0"/>
                  </a:lnTo>
                  <a:lnTo>
                    <a:pt x="73151" y="64007"/>
                  </a:lnTo>
                  <a:lnTo>
                    <a:pt x="0" y="42671"/>
                  </a:lnTo>
                  <a:lnTo>
                    <a:pt x="609599" y="399287"/>
                  </a:lnTo>
                  <a:lnTo>
                    <a:pt x="1050035" y="347471"/>
                  </a:lnTo>
                  <a:close/>
                </a:path>
              </a:pathLst>
            </a:custGeom>
            <a:solidFill>
              <a:srgbClr val="ffdfb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3" name="object 18"/>
            <p:cNvSpPr/>
            <p:nvPr/>
          </p:nvSpPr>
          <p:spPr>
            <a:xfrm>
              <a:off x="3300840" y="6211800"/>
              <a:ext cx="1050480" cy="401400"/>
            </a:xfrm>
            <a:custGeom>
              <a:avLst/>
              <a:gdLst>
                <a:gd name="textAreaLeft" fmla="*/ 0 w 1050480"/>
                <a:gd name="textAreaRight" fmla="*/ 1051560 w 1050480"/>
                <a:gd name="textAreaTop" fmla="*/ 0 h 401400"/>
                <a:gd name="textAreaBottom" fmla="*/ 402480 h 401400"/>
              </a:gdLst>
              <a:ahLst/>
              <a:rect l="textAreaLeft" t="textAreaTop" r="textAreaRight" b="textAreaBottom"/>
              <a:pathLst>
                <a:path w="1051560" h="402590">
                  <a:moveTo>
                    <a:pt x="609339" y="399135"/>
                  </a:moveTo>
                  <a:lnTo>
                    <a:pt x="1524" y="42672"/>
                  </a:lnTo>
                  <a:lnTo>
                    <a:pt x="0" y="45720"/>
                  </a:lnTo>
                  <a:lnTo>
                    <a:pt x="608076" y="402336"/>
                  </a:lnTo>
                  <a:lnTo>
                    <a:pt x="608076" y="399288"/>
                  </a:lnTo>
                  <a:lnTo>
                    <a:pt x="609339" y="399135"/>
                  </a:lnTo>
                  <a:close/>
                </a:path>
                <a:path w="1051560" h="402590">
                  <a:moveTo>
                    <a:pt x="1047834" y="346213"/>
                  </a:moveTo>
                  <a:lnTo>
                    <a:pt x="441960" y="0"/>
                  </a:lnTo>
                  <a:lnTo>
                    <a:pt x="440436" y="0"/>
                  </a:lnTo>
                  <a:lnTo>
                    <a:pt x="73152" y="64008"/>
                  </a:lnTo>
                  <a:lnTo>
                    <a:pt x="74676" y="67056"/>
                  </a:lnTo>
                  <a:lnTo>
                    <a:pt x="440436" y="3313"/>
                  </a:lnTo>
                  <a:lnTo>
                    <a:pt x="440436" y="3048"/>
                  </a:lnTo>
                  <a:lnTo>
                    <a:pt x="441960" y="3048"/>
                  </a:lnTo>
                  <a:lnTo>
                    <a:pt x="441960" y="3918"/>
                  </a:lnTo>
                  <a:lnTo>
                    <a:pt x="1042171" y="346897"/>
                  </a:lnTo>
                  <a:lnTo>
                    <a:pt x="1047834" y="346213"/>
                  </a:lnTo>
                  <a:close/>
                </a:path>
                <a:path w="1051560" h="402590">
                  <a:moveTo>
                    <a:pt x="441960" y="3048"/>
                  </a:moveTo>
                  <a:lnTo>
                    <a:pt x="440436" y="3048"/>
                  </a:lnTo>
                  <a:lnTo>
                    <a:pt x="440792" y="3251"/>
                  </a:lnTo>
                  <a:lnTo>
                    <a:pt x="441960" y="3048"/>
                  </a:lnTo>
                  <a:close/>
                </a:path>
                <a:path w="1051560" h="402590">
                  <a:moveTo>
                    <a:pt x="440792" y="3251"/>
                  </a:moveTo>
                  <a:lnTo>
                    <a:pt x="440436" y="3048"/>
                  </a:lnTo>
                  <a:lnTo>
                    <a:pt x="440436" y="3313"/>
                  </a:lnTo>
                  <a:lnTo>
                    <a:pt x="440792" y="3251"/>
                  </a:lnTo>
                  <a:close/>
                </a:path>
                <a:path w="1051560" h="402590">
                  <a:moveTo>
                    <a:pt x="441960" y="3918"/>
                  </a:moveTo>
                  <a:lnTo>
                    <a:pt x="441960" y="3048"/>
                  </a:lnTo>
                  <a:lnTo>
                    <a:pt x="440792" y="3251"/>
                  </a:lnTo>
                  <a:lnTo>
                    <a:pt x="441960" y="3918"/>
                  </a:lnTo>
                  <a:close/>
                </a:path>
                <a:path w="1051560" h="402590">
                  <a:moveTo>
                    <a:pt x="609600" y="399288"/>
                  </a:moveTo>
                  <a:lnTo>
                    <a:pt x="609339" y="399135"/>
                  </a:lnTo>
                  <a:lnTo>
                    <a:pt x="608076" y="399288"/>
                  </a:lnTo>
                  <a:lnTo>
                    <a:pt x="609600" y="399288"/>
                  </a:lnTo>
                  <a:close/>
                </a:path>
                <a:path w="1051560" h="402590">
                  <a:moveTo>
                    <a:pt x="609600" y="402336"/>
                  </a:moveTo>
                  <a:lnTo>
                    <a:pt x="609600" y="399288"/>
                  </a:lnTo>
                  <a:lnTo>
                    <a:pt x="608076" y="399288"/>
                  </a:lnTo>
                  <a:lnTo>
                    <a:pt x="608076" y="402336"/>
                  </a:lnTo>
                  <a:lnTo>
                    <a:pt x="609600" y="402336"/>
                  </a:lnTo>
                  <a:close/>
                </a:path>
                <a:path w="1051560" h="402590">
                  <a:moveTo>
                    <a:pt x="1051560" y="348996"/>
                  </a:moveTo>
                  <a:lnTo>
                    <a:pt x="1051560" y="347472"/>
                  </a:lnTo>
                  <a:lnTo>
                    <a:pt x="1050036" y="347472"/>
                  </a:lnTo>
                  <a:lnTo>
                    <a:pt x="1049609" y="347228"/>
                  </a:lnTo>
                  <a:lnTo>
                    <a:pt x="1048512" y="350520"/>
                  </a:lnTo>
                  <a:lnTo>
                    <a:pt x="1042171" y="346897"/>
                  </a:lnTo>
                  <a:lnTo>
                    <a:pt x="609339" y="399135"/>
                  </a:lnTo>
                  <a:lnTo>
                    <a:pt x="609600" y="399288"/>
                  </a:lnTo>
                  <a:lnTo>
                    <a:pt x="609600" y="402336"/>
                  </a:lnTo>
                  <a:lnTo>
                    <a:pt x="1050036" y="350520"/>
                  </a:lnTo>
                  <a:lnTo>
                    <a:pt x="1051560" y="348996"/>
                  </a:lnTo>
                  <a:close/>
                </a:path>
                <a:path w="1051560" h="402590">
                  <a:moveTo>
                    <a:pt x="1049609" y="347228"/>
                  </a:moveTo>
                  <a:lnTo>
                    <a:pt x="1047834" y="346213"/>
                  </a:lnTo>
                  <a:lnTo>
                    <a:pt x="1042171" y="346897"/>
                  </a:lnTo>
                  <a:lnTo>
                    <a:pt x="1048512" y="350520"/>
                  </a:lnTo>
                  <a:lnTo>
                    <a:pt x="1049609" y="347228"/>
                  </a:lnTo>
                  <a:close/>
                </a:path>
                <a:path w="1051560" h="402590">
                  <a:moveTo>
                    <a:pt x="1050036" y="345948"/>
                  </a:moveTo>
                  <a:lnTo>
                    <a:pt x="1047834" y="346213"/>
                  </a:lnTo>
                  <a:lnTo>
                    <a:pt x="1049609" y="347228"/>
                  </a:lnTo>
                  <a:lnTo>
                    <a:pt x="1050036" y="3459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54" name="object 19"/>
          <p:cNvSpPr/>
          <p:nvPr/>
        </p:nvSpPr>
        <p:spPr>
          <a:xfrm>
            <a:off x="8283960" y="5648760"/>
            <a:ext cx="87768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760" bIns="0" anchor="t">
            <a:spAutoFit/>
          </a:bodyPr>
          <a:p>
            <a:pPr algn="r">
              <a:lnSpc>
                <a:spcPct val="100000"/>
              </a:lnSpc>
              <a:spcBef>
                <a:spcPts val="754"/>
              </a:spcBef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IP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200" spc="4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 u="heavy">
                <a:solidFill>
                  <a:srgbClr val="6b2300"/>
                </a:solidFill>
                <a:uFill>
                  <a:solidFill>
                    <a:srgbClr val="6c2300"/>
                  </a:solidFill>
                </a:uFill>
                <a:latin typeface="Calibri"/>
                <a:ea typeface="DejaVu Sans"/>
              </a:rPr>
              <a:t>Ap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60"/>
              </a:spcBef>
            </a:pP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object 20"/>
          <p:cNvSpPr/>
          <p:nvPr/>
        </p:nvSpPr>
        <p:spPr>
          <a:xfrm>
            <a:off x="4086720" y="6734160"/>
            <a:ext cx="11484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indent="74664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pt-BR" sz="1650" spc="-21" strike="noStrike">
                <a:solidFill>
                  <a:srgbClr val="cc9b00"/>
                </a:solidFill>
                <a:latin typeface="Calibri"/>
                <a:ea typeface="DejaVu Sans"/>
              </a:rPr>
              <a:t>área</a:t>
            </a:r>
            <a:r>
              <a:rPr b="0" lang="pt-BR" sz="1650" spc="-21" strike="noStrike">
                <a:solidFill>
                  <a:srgbClr val="cc9b00"/>
                </a:solidFill>
                <a:latin typeface="Times New Roman"/>
                <a:ea typeface="DejaVu Sans"/>
              </a:rPr>
              <a:t> </a:t>
            </a:r>
            <a:r>
              <a:rPr b="0" lang="pt-BR" sz="1650" spc="-12" strike="noStrike">
                <a:solidFill>
                  <a:srgbClr val="cc9b00"/>
                </a:solidFill>
                <a:latin typeface="Calibri"/>
                <a:ea typeface="DejaVu Sans"/>
              </a:rPr>
              <a:t>impermeável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6" name="object 21"/>
          <p:cNvGrpSpPr/>
          <p:nvPr/>
        </p:nvGrpSpPr>
        <p:grpSpPr>
          <a:xfrm>
            <a:off x="1029960" y="5219640"/>
            <a:ext cx="5751000" cy="2053440"/>
            <a:chOff x="1029960" y="5219640"/>
            <a:chExt cx="5751000" cy="2053440"/>
          </a:xfrm>
        </p:grpSpPr>
        <p:sp>
          <p:nvSpPr>
            <p:cNvPr id="357" name="object 22"/>
            <p:cNvSpPr/>
            <p:nvPr/>
          </p:nvSpPr>
          <p:spPr>
            <a:xfrm>
              <a:off x="3992760" y="6501240"/>
              <a:ext cx="724680" cy="459360"/>
            </a:xfrm>
            <a:custGeom>
              <a:avLst/>
              <a:gdLst>
                <a:gd name="textAreaLeft" fmla="*/ 0 w 724680"/>
                <a:gd name="textAreaRight" fmla="*/ 725760 w 724680"/>
                <a:gd name="textAreaTop" fmla="*/ 0 h 459360"/>
                <a:gd name="textAreaBottom" fmla="*/ 460440 h 459360"/>
              </a:gdLst>
              <a:ahLst/>
              <a:rect l="textAreaLeft" t="textAreaTop" r="textAreaRight" b="textAreaBottom"/>
              <a:pathLst>
                <a:path w="725804" h="460375">
                  <a:moveTo>
                    <a:pt x="725423" y="441959"/>
                  </a:moveTo>
                  <a:lnTo>
                    <a:pt x="12191" y="0"/>
                  </a:lnTo>
                  <a:lnTo>
                    <a:pt x="0" y="18287"/>
                  </a:lnTo>
                  <a:lnTo>
                    <a:pt x="714755" y="460247"/>
                  </a:lnTo>
                  <a:lnTo>
                    <a:pt x="725423" y="441959"/>
                  </a:lnTo>
                  <a:close/>
                </a:path>
              </a:pathLst>
            </a:custGeom>
            <a:solidFill>
              <a:srgbClr val="704f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8" name="object 23"/>
            <p:cNvSpPr/>
            <p:nvPr/>
          </p:nvSpPr>
          <p:spPr>
            <a:xfrm>
              <a:off x="1029960" y="5219640"/>
              <a:ext cx="4854600" cy="1596600"/>
            </a:xfrm>
            <a:custGeom>
              <a:avLst/>
              <a:gdLst>
                <a:gd name="textAreaLeft" fmla="*/ 0 w 4854600"/>
                <a:gd name="textAreaRight" fmla="*/ 4855680 w 4854600"/>
                <a:gd name="textAreaTop" fmla="*/ 0 h 1596600"/>
                <a:gd name="textAreaBottom" fmla="*/ 1597680 h 1596600"/>
              </a:gdLst>
              <a:ahLst/>
              <a:rect l="textAreaLeft" t="textAreaTop" r="textAreaRight" b="textAreaBottom"/>
              <a:pathLst>
                <a:path w="4855845" h="1597659">
                  <a:moveTo>
                    <a:pt x="4855461" y="1092708"/>
                  </a:moveTo>
                  <a:lnTo>
                    <a:pt x="4853937" y="1086612"/>
                  </a:lnTo>
                  <a:lnTo>
                    <a:pt x="4847841" y="1083564"/>
                  </a:lnTo>
                  <a:lnTo>
                    <a:pt x="3229353" y="3048"/>
                  </a:lnTo>
                  <a:lnTo>
                    <a:pt x="3224781" y="1524"/>
                  </a:lnTo>
                  <a:lnTo>
                    <a:pt x="3221733" y="0"/>
                  </a:lnTo>
                  <a:lnTo>
                    <a:pt x="3217161" y="1524"/>
                  </a:lnTo>
                  <a:lnTo>
                    <a:pt x="13716" y="461772"/>
                  </a:lnTo>
                  <a:lnTo>
                    <a:pt x="7620" y="461772"/>
                  </a:lnTo>
                  <a:lnTo>
                    <a:pt x="1524" y="467868"/>
                  </a:lnTo>
                  <a:lnTo>
                    <a:pt x="0" y="473964"/>
                  </a:lnTo>
                  <a:lnTo>
                    <a:pt x="0" y="480060"/>
                  </a:lnTo>
                  <a:lnTo>
                    <a:pt x="1524" y="486156"/>
                  </a:lnTo>
                  <a:lnTo>
                    <a:pt x="7620" y="490728"/>
                  </a:lnTo>
                  <a:lnTo>
                    <a:pt x="18288" y="497479"/>
                  </a:lnTo>
                  <a:lnTo>
                    <a:pt x="18288" y="492252"/>
                  </a:lnTo>
                  <a:lnTo>
                    <a:pt x="24384" y="463296"/>
                  </a:lnTo>
                  <a:lnTo>
                    <a:pt x="60544" y="486180"/>
                  </a:lnTo>
                  <a:lnTo>
                    <a:pt x="3211065" y="33536"/>
                  </a:lnTo>
                  <a:lnTo>
                    <a:pt x="3211065" y="28956"/>
                  </a:lnTo>
                  <a:lnTo>
                    <a:pt x="3221733" y="32004"/>
                  </a:lnTo>
                  <a:lnTo>
                    <a:pt x="3221733" y="36071"/>
                  </a:lnTo>
                  <a:lnTo>
                    <a:pt x="4797145" y="1086840"/>
                  </a:lnTo>
                  <a:lnTo>
                    <a:pt x="4837173" y="1080516"/>
                  </a:lnTo>
                  <a:lnTo>
                    <a:pt x="4837173" y="1111718"/>
                  </a:lnTo>
                  <a:lnTo>
                    <a:pt x="4841745" y="1110996"/>
                  </a:lnTo>
                  <a:lnTo>
                    <a:pt x="4847841" y="1110996"/>
                  </a:lnTo>
                  <a:lnTo>
                    <a:pt x="4853937" y="1106424"/>
                  </a:lnTo>
                  <a:lnTo>
                    <a:pt x="4853937" y="1098804"/>
                  </a:lnTo>
                  <a:lnTo>
                    <a:pt x="4855461" y="1092708"/>
                  </a:lnTo>
                  <a:close/>
                </a:path>
                <a:path w="4855845" h="1597659">
                  <a:moveTo>
                    <a:pt x="60544" y="486180"/>
                  </a:moveTo>
                  <a:lnTo>
                    <a:pt x="24384" y="463296"/>
                  </a:lnTo>
                  <a:lnTo>
                    <a:pt x="18288" y="492252"/>
                  </a:lnTo>
                  <a:lnTo>
                    <a:pt x="60544" y="486180"/>
                  </a:lnTo>
                  <a:close/>
                </a:path>
                <a:path w="4855845" h="1597659">
                  <a:moveTo>
                    <a:pt x="1766314" y="1565708"/>
                  </a:moveTo>
                  <a:lnTo>
                    <a:pt x="60544" y="486180"/>
                  </a:lnTo>
                  <a:lnTo>
                    <a:pt x="18288" y="492252"/>
                  </a:lnTo>
                  <a:lnTo>
                    <a:pt x="18288" y="497479"/>
                  </a:lnTo>
                  <a:lnTo>
                    <a:pt x="1751073" y="1594104"/>
                  </a:lnTo>
                  <a:lnTo>
                    <a:pt x="1760217" y="1579141"/>
                  </a:lnTo>
                  <a:lnTo>
                    <a:pt x="1760217" y="1566672"/>
                  </a:lnTo>
                  <a:lnTo>
                    <a:pt x="1766314" y="1565708"/>
                  </a:lnTo>
                  <a:close/>
                </a:path>
                <a:path w="4855845" h="1597659">
                  <a:moveTo>
                    <a:pt x="1767837" y="1566672"/>
                  </a:moveTo>
                  <a:lnTo>
                    <a:pt x="1766314" y="1565708"/>
                  </a:lnTo>
                  <a:lnTo>
                    <a:pt x="1760217" y="1566672"/>
                  </a:lnTo>
                  <a:lnTo>
                    <a:pt x="1761718" y="1576683"/>
                  </a:lnTo>
                  <a:lnTo>
                    <a:pt x="1767837" y="1566672"/>
                  </a:lnTo>
                  <a:close/>
                </a:path>
                <a:path w="4855845" h="1597659">
                  <a:moveTo>
                    <a:pt x="1761718" y="1576683"/>
                  </a:moveTo>
                  <a:lnTo>
                    <a:pt x="1760217" y="1566672"/>
                  </a:lnTo>
                  <a:lnTo>
                    <a:pt x="1760217" y="1579141"/>
                  </a:lnTo>
                  <a:lnTo>
                    <a:pt x="1761718" y="1576683"/>
                  </a:lnTo>
                  <a:close/>
                </a:path>
                <a:path w="4855845" h="1597659">
                  <a:moveTo>
                    <a:pt x="1767837" y="1596670"/>
                  </a:moveTo>
                  <a:lnTo>
                    <a:pt x="1767837" y="1566672"/>
                  </a:lnTo>
                  <a:lnTo>
                    <a:pt x="1761718" y="1576683"/>
                  </a:lnTo>
                  <a:lnTo>
                    <a:pt x="1764789" y="1597152"/>
                  </a:lnTo>
                  <a:lnTo>
                    <a:pt x="1767837" y="1596670"/>
                  </a:lnTo>
                  <a:close/>
                </a:path>
                <a:path w="4855845" h="1597659">
                  <a:moveTo>
                    <a:pt x="4837173" y="1111718"/>
                  </a:moveTo>
                  <a:lnTo>
                    <a:pt x="4837173" y="1080516"/>
                  </a:lnTo>
                  <a:lnTo>
                    <a:pt x="4831077" y="1109472"/>
                  </a:lnTo>
                  <a:lnTo>
                    <a:pt x="4797145" y="1086840"/>
                  </a:lnTo>
                  <a:lnTo>
                    <a:pt x="1766314" y="1565708"/>
                  </a:lnTo>
                  <a:lnTo>
                    <a:pt x="1767837" y="1566672"/>
                  </a:lnTo>
                  <a:lnTo>
                    <a:pt x="1767837" y="1596670"/>
                  </a:lnTo>
                  <a:lnTo>
                    <a:pt x="4837173" y="1111718"/>
                  </a:lnTo>
                  <a:close/>
                </a:path>
                <a:path w="4855845" h="1597659">
                  <a:moveTo>
                    <a:pt x="3221733" y="32004"/>
                  </a:moveTo>
                  <a:lnTo>
                    <a:pt x="3211065" y="28956"/>
                  </a:lnTo>
                  <a:lnTo>
                    <a:pt x="3216715" y="32724"/>
                  </a:lnTo>
                  <a:lnTo>
                    <a:pt x="3221733" y="32004"/>
                  </a:lnTo>
                  <a:close/>
                </a:path>
                <a:path w="4855845" h="1597659">
                  <a:moveTo>
                    <a:pt x="3216715" y="32724"/>
                  </a:moveTo>
                  <a:lnTo>
                    <a:pt x="3211065" y="28956"/>
                  </a:lnTo>
                  <a:lnTo>
                    <a:pt x="3211065" y="33536"/>
                  </a:lnTo>
                  <a:lnTo>
                    <a:pt x="3216715" y="32724"/>
                  </a:lnTo>
                  <a:close/>
                </a:path>
                <a:path w="4855845" h="1597659">
                  <a:moveTo>
                    <a:pt x="3221733" y="36071"/>
                  </a:moveTo>
                  <a:lnTo>
                    <a:pt x="3221733" y="32004"/>
                  </a:lnTo>
                  <a:lnTo>
                    <a:pt x="3216715" y="32724"/>
                  </a:lnTo>
                  <a:lnTo>
                    <a:pt x="3221733" y="36071"/>
                  </a:lnTo>
                  <a:close/>
                </a:path>
                <a:path w="4855845" h="1597659">
                  <a:moveTo>
                    <a:pt x="4837173" y="1080516"/>
                  </a:moveTo>
                  <a:lnTo>
                    <a:pt x="4797145" y="1086840"/>
                  </a:lnTo>
                  <a:lnTo>
                    <a:pt x="4831077" y="1109472"/>
                  </a:lnTo>
                  <a:lnTo>
                    <a:pt x="4837173" y="1080516"/>
                  </a:lnTo>
                  <a:close/>
                </a:path>
              </a:pathLst>
            </a:custGeom>
            <a:solidFill>
              <a:srgbClr val="ee4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9" name="object 24"/>
            <p:cNvSpPr/>
            <p:nvPr/>
          </p:nvSpPr>
          <p:spPr>
            <a:xfrm>
              <a:off x="5106960" y="6443640"/>
              <a:ext cx="724680" cy="459360"/>
            </a:xfrm>
            <a:custGeom>
              <a:avLst/>
              <a:gdLst>
                <a:gd name="textAreaLeft" fmla="*/ 0 w 724680"/>
                <a:gd name="textAreaRight" fmla="*/ 725760 w 724680"/>
                <a:gd name="textAreaTop" fmla="*/ 0 h 459360"/>
                <a:gd name="textAreaBottom" fmla="*/ 460440 h 459360"/>
              </a:gdLst>
              <a:ahLst/>
              <a:rect l="textAreaLeft" t="textAreaTop" r="textAreaRight" b="textAreaBottom"/>
              <a:pathLst>
                <a:path w="725804" h="460375">
                  <a:moveTo>
                    <a:pt x="725423" y="441959"/>
                  </a:moveTo>
                  <a:lnTo>
                    <a:pt x="10667" y="0"/>
                  </a:lnTo>
                  <a:lnTo>
                    <a:pt x="0" y="18287"/>
                  </a:lnTo>
                  <a:lnTo>
                    <a:pt x="713231" y="460247"/>
                  </a:lnTo>
                  <a:lnTo>
                    <a:pt x="725423" y="441959"/>
                  </a:lnTo>
                  <a:close/>
                </a:path>
              </a:pathLst>
            </a:custGeom>
            <a:solidFill>
              <a:srgbClr val="704f5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60" name="object 25"/>
            <p:cNvSpPr/>
            <p:nvPr/>
          </p:nvSpPr>
          <p:spPr>
            <a:xfrm>
              <a:off x="5827680" y="6630840"/>
              <a:ext cx="953280" cy="642240"/>
            </a:xfrm>
            <a:custGeom>
              <a:avLst/>
              <a:gdLst>
                <a:gd name="textAreaLeft" fmla="*/ 0 w 953280"/>
                <a:gd name="textAreaRight" fmla="*/ 954360 w 953280"/>
                <a:gd name="textAreaTop" fmla="*/ 0 h 642240"/>
                <a:gd name="textAreaBottom" fmla="*/ 643320 h 642240"/>
              </a:gdLst>
              <a:ahLst/>
              <a:rect l="textAreaLeft" t="textAreaTop" r="textAreaRight" b="textAreaBottom"/>
              <a:pathLst>
                <a:path w="954404" h="643254">
                  <a:moveTo>
                    <a:pt x="954023" y="643127"/>
                  </a:moveTo>
                  <a:lnTo>
                    <a:pt x="954023" y="0"/>
                  </a:lnTo>
                  <a:lnTo>
                    <a:pt x="0" y="0"/>
                  </a:lnTo>
                  <a:lnTo>
                    <a:pt x="0" y="643127"/>
                  </a:lnTo>
                  <a:lnTo>
                    <a:pt x="954023" y="64312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61" name="object 26"/>
          <p:cNvSpPr/>
          <p:nvPr/>
        </p:nvSpPr>
        <p:spPr>
          <a:xfrm>
            <a:off x="1035720" y="2139120"/>
            <a:ext cx="9403560" cy="199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Índice</a:t>
            </a:r>
            <a:r>
              <a:rPr b="0" lang="pt-BR" sz="22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Permeabilidade</a:t>
            </a:r>
            <a:r>
              <a:rPr b="0" lang="pt-BR" sz="22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(IP)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relação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entre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permeável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(Ap),</a:t>
            </a:r>
            <a:r>
              <a:rPr b="0" lang="pt-BR" sz="2200" spc="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possibilita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absorção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natural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líquidos,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-6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-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(At).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320720" indent="-63000">
              <a:lnSpc>
                <a:spcPct val="125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permeável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(Ap)</a:t>
            </a:r>
            <a:r>
              <a:rPr b="0" lang="pt-BR" sz="2200" spc="-6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-8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impermeável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object 27"/>
          <p:cNvSpPr/>
          <p:nvPr/>
        </p:nvSpPr>
        <p:spPr>
          <a:xfrm>
            <a:off x="5915520" y="6692760"/>
            <a:ext cx="7164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pt-BR" sz="1650" spc="-1" strike="noStrike">
                <a:solidFill>
                  <a:srgbClr val="ee43e6"/>
                </a:solidFill>
                <a:latin typeface="Calibri"/>
                <a:ea typeface="DejaVu Sans"/>
              </a:rPr>
              <a:t>área</a:t>
            </a:r>
            <a:r>
              <a:rPr b="0" lang="pt-BR" sz="1650" spc="262" strike="noStrike">
                <a:solidFill>
                  <a:srgbClr val="ee43e6"/>
                </a:solidFill>
                <a:latin typeface="Times New Roman"/>
                <a:ea typeface="DejaVu Sans"/>
              </a:rPr>
              <a:t> </a:t>
            </a:r>
            <a:r>
              <a:rPr b="0" lang="pt-BR" sz="1650" spc="-26" strike="noStrike">
                <a:solidFill>
                  <a:srgbClr val="ee43e6"/>
                </a:solidFill>
                <a:latin typeface="Calibri"/>
                <a:ea typeface="DejaVu Sans"/>
              </a:rPr>
              <a:t>do</a:t>
            </a:r>
            <a:r>
              <a:rPr b="0" lang="pt-BR" sz="1650" spc="-26" strike="noStrike">
                <a:solidFill>
                  <a:srgbClr val="ee43e6"/>
                </a:solidFill>
                <a:latin typeface="Times New Roman"/>
                <a:ea typeface="DejaVu Sans"/>
              </a:rPr>
              <a:t> </a:t>
            </a:r>
            <a:r>
              <a:rPr b="0" lang="pt-BR" sz="1650" spc="-12" strike="noStrike">
                <a:solidFill>
                  <a:srgbClr val="ee43e6"/>
                </a:solidFill>
                <a:latin typeface="Calibri"/>
                <a:ea typeface="DejaVu Sans"/>
              </a:rPr>
              <a:t>terreno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object 3"/>
          <p:cNvSpPr/>
          <p:nvPr/>
        </p:nvSpPr>
        <p:spPr>
          <a:xfrm>
            <a:off x="991440" y="1311480"/>
            <a:ext cx="49672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ÍNDICE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PERMEABILIDADE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object 4" descr=""/>
          <p:cNvPicPr/>
          <p:nvPr/>
        </p:nvPicPr>
        <p:blipFill>
          <a:blip r:embed="rId1"/>
          <a:stretch/>
        </p:blipFill>
        <p:spPr>
          <a:xfrm>
            <a:off x="552960" y="2032920"/>
            <a:ext cx="4599720" cy="2431080"/>
          </a:xfrm>
          <a:prstGeom prst="rect">
            <a:avLst/>
          </a:prstGeom>
          <a:ln w="0">
            <a:noFill/>
          </a:ln>
        </p:spPr>
      </p:pic>
      <p:pic>
        <p:nvPicPr>
          <p:cNvPr id="366" name="object 5" descr=""/>
          <p:cNvPicPr/>
          <p:nvPr/>
        </p:nvPicPr>
        <p:blipFill>
          <a:blip r:embed="rId2"/>
          <a:stretch/>
        </p:blipFill>
        <p:spPr>
          <a:xfrm>
            <a:off x="5470920" y="2032920"/>
            <a:ext cx="4673160" cy="5325120"/>
          </a:xfrm>
          <a:prstGeom prst="rect">
            <a:avLst/>
          </a:prstGeom>
          <a:ln w="0">
            <a:noFill/>
          </a:ln>
        </p:spPr>
      </p:pic>
      <p:pic>
        <p:nvPicPr>
          <p:cNvPr id="367" name="object 6" descr=""/>
          <p:cNvPicPr/>
          <p:nvPr/>
        </p:nvPicPr>
        <p:blipFill>
          <a:blip r:embed="rId3"/>
          <a:stretch/>
        </p:blipFill>
        <p:spPr>
          <a:xfrm>
            <a:off x="552960" y="4646520"/>
            <a:ext cx="4599720" cy="268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object 2"/>
          <p:cNvGrpSpPr/>
          <p:nvPr/>
        </p:nvGrpSpPr>
        <p:grpSpPr>
          <a:xfrm>
            <a:off x="6372000" y="3892680"/>
            <a:ext cx="2032200" cy="1254960"/>
            <a:chOff x="6372000" y="3892680"/>
            <a:chExt cx="2032200" cy="1254960"/>
          </a:xfrm>
        </p:grpSpPr>
        <p:sp>
          <p:nvSpPr>
            <p:cNvPr id="369" name="object 3"/>
            <p:cNvSpPr/>
            <p:nvPr/>
          </p:nvSpPr>
          <p:spPr>
            <a:xfrm>
              <a:off x="6391800" y="3914280"/>
              <a:ext cx="1990800" cy="1212480"/>
            </a:xfrm>
            <a:custGeom>
              <a:avLst/>
              <a:gdLst>
                <a:gd name="textAreaLeft" fmla="*/ 0 w 1990800"/>
                <a:gd name="textAreaRight" fmla="*/ 1991880 w 1990800"/>
                <a:gd name="textAreaTop" fmla="*/ 0 h 1212480"/>
                <a:gd name="textAreaBottom" fmla="*/ 1213560 h 1212480"/>
              </a:gdLst>
              <a:ahLst/>
              <a:rect l="textAreaLeft" t="textAreaTop" r="textAreaRight" b="textAreaBottom"/>
              <a:pathLst>
                <a:path w="1991995" h="1213485">
                  <a:moveTo>
                    <a:pt x="1991867" y="1213103"/>
                  </a:moveTo>
                  <a:lnTo>
                    <a:pt x="1991867" y="0"/>
                  </a:lnTo>
                  <a:lnTo>
                    <a:pt x="0" y="0"/>
                  </a:lnTo>
                  <a:lnTo>
                    <a:pt x="0" y="1213103"/>
                  </a:lnTo>
                  <a:lnTo>
                    <a:pt x="1991867" y="1213103"/>
                  </a:lnTo>
                  <a:close/>
                </a:path>
              </a:pathLst>
            </a:custGeom>
            <a:solidFill>
              <a:srgbClr val="dce6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0" name="object 4"/>
            <p:cNvSpPr/>
            <p:nvPr/>
          </p:nvSpPr>
          <p:spPr>
            <a:xfrm>
              <a:off x="6372000" y="3892680"/>
              <a:ext cx="2032200" cy="1254960"/>
            </a:xfrm>
            <a:custGeom>
              <a:avLst/>
              <a:gdLst>
                <a:gd name="textAreaLeft" fmla="*/ 0 w 2032200"/>
                <a:gd name="textAreaRight" fmla="*/ 2033280 w 2032200"/>
                <a:gd name="textAreaTop" fmla="*/ 0 h 1254960"/>
                <a:gd name="textAreaBottom" fmla="*/ 1256040 h 1254960"/>
              </a:gdLst>
              <a:ahLst/>
              <a:rect l="textAreaLeft" t="textAreaTop" r="textAreaRight" b="textAreaBottom"/>
              <a:pathLst>
                <a:path w="2033270" h="1256029">
                  <a:moveTo>
                    <a:pt x="2033016" y="1234440"/>
                  </a:moveTo>
                  <a:lnTo>
                    <a:pt x="2033016" y="21336"/>
                  </a:lnTo>
                  <a:lnTo>
                    <a:pt x="2031396" y="12858"/>
                  </a:lnTo>
                  <a:lnTo>
                    <a:pt x="2026920" y="6096"/>
                  </a:lnTo>
                  <a:lnTo>
                    <a:pt x="2020157" y="1619"/>
                  </a:lnTo>
                  <a:lnTo>
                    <a:pt x="2011680" y="0"/>
                  </a:lnTo>
                  <a:lnTo>
                    <a:pt x="19812" y="0"/>
                  </a:lnTo>
                  <a:lnTo>
                    <a:pt x="12215" y="1619"/>
                  </a:lnTo>
                  <a:lnTo>
                    <a:pt x="5905" y="6096"/>
                  </a:lnTo>
                  <a:lnTo>
                    <a:pt x="1595" y="12858"/>
                  </a:lnTo>
                  <a:lnTo>
                    <a:pt x="0" y="21336"/>
                  </a:lnTo>
                  <a:lnTo>
                    <a:pt x="0" y="1234440"/>
                  </a:lnTo>
                  <a:lnTo>
                    <a:pt x="1595" y="1242917"/>
                  </a:lnTo>
                  <a:lnTo>
                    <a:pt x="5905" y="1249680"/>
                  </a:lnTo>
                  <a:lnTo>
                    <a:pt x="12215" y="1254156"/>
                  </a:lnTo>
                  <a:lnTo>
                    <a:pt x="19812" y="1255776"/>
                  </a:lnTo>
                  <a:lnTo>
                    <a:pt x="19812" y="42672"/>
                  </a:lnTo>
                  <a:lnTo>
                    <a:pt x="41148" y="21336"/>
                  </a:lnTo>
                  <a:lnTo>
                    <a:pt x="41148" y="42672"/>
                  </a:lnTo>
                  <a:lnTo>
                    <a:pt x="1990344" y="42672"/>
                  </a:lnTo>
                  <a:lnTo>
                    <a:pt x="1990344" y="21336"/>
                  </a:lnTo>
                  <a:lnTo>
                    <a:pt x="2011680" y="42672"/>
                  </a:lnTo>
                  <a:lnTo>
                    <a:pt x="2011680" y="1255776"/>
                  </a:lnTo>
                  <a:lnTo>
                    <a:pt x="2020157" y="1254156"/>
                  </a:lnTo>
                  <a:lnTo>
                    <a:pt x="2026920" y="1249680"/>
                  </a:lnTo>
                  <a:lnTo>
                    <a:pt x="2031396" y="1242917"/>
                  </a:lnTo>
                  <a:lnTo>
                    <a:pt x="2033016" y="1234440"/>
                  </a:lnTo>
                  <a:close/>
                </a:path>
                <a:path w="2033270" h="1256029">
                  <a:moveTo>
                    <a:pt x="41148" y="42672"/>
                  </a:moveTo>
                  <a:lnTo>
                    <a:pt x="41148" y="21336"/>
                  </a:lnTo>
                  <a:lnTo>
                    <a:pt x="19812" y="42672"/>
                  </a:lnTo>
                  <a:lnTo>
                    <a:pt x="41148" y="42672"/>
                  </a:lnTo>
                  <a:close/>
                </a:path>
                <a:path w="2033270" h="1256029">
                  <a:moveTo>
                    <a:pt x="41148" y="1213104"/>
                  </a:moveTo>
                  <a:lnTo>
                    <a:pt x="41148" y="42672"/>
                  </a:lnTo>
                  <a:lnTo>
                    <a:pt x="19812" y="42672"/>
                  </a:lnTo>
                  <a:lnTo>
                    <a:pt x="19812" y="1213104"/>
                  </a:lnTo>
                  <a:lnTo>
                    <a:pt x="41148" y="1213104"/>
                  </a:lnTo>
                  <a:close/>
                </a:path>
                <a:path w="2033270" h="1256029">
                  <a:moveTo>
                    <a:pt x="2011680" y="1213104"/>
                  </a:moveTo>
                  <a:lnTo>
                    <a:pt x="19812" y="1213104"/>
                  </a:lnTo>
                  <a:lnTo>
                    <a:pt x="41148" y="1234440"/>
                  </a:lnTo>
                  <a:lnTo>
                    <a:pt x="41148" y="1255776"/>
                  </a:lnTo>
                  <a:lnTo>
                    <a:pt x="1990344" y="1255776"/>
                  </a:lnTo>
                  <a:lnTo>
                    <a:pt x="1990344" y="1234440"/>
                  </a:lnTo>
                  <a:lnTo>
                    <a:pt x="2011680" y="1213104"/>
                  </a:lnTo>
                  <a:close/>
                </a:path>
                <a:path w="2033270" h="1256029">
                  <a:moveTo>
                    <a:pt x="41148" y="1255776"/>
                  </a:moveTo>
                  <a:lnTo>
                    <a:pt x="41148" y="1234440"/>
                  </a:lnTo>
                  <a:lnTo>
                    <a:pt x="19812" y="1213104"/>
                  </a:lnTo>
                  <a:lnTo>
                    <a:pt x="19812" y="1255776"/>
                  </a:lnTo>
                  <a:lnTo>
                    <a:pt x="41148" y="1255776"/>
                  </a:lnTo>
                  <a:close/>
                </a:path>
                <a:path w="2033270" h="1256029">
                  <a:moveTo>
                    <a:pt x="2011680" y="42672"/>
                  </a:moveTo>
                  <a:lnTo>
                    <a:pt x="1990344" y="21336"/>
                  </a:lnTo>
                  <a:lnTo>
                    <a:pt x="1990344" y="42672"/>
                  </a:lnTo>
                  <a:lnTo>
                    <a:pt x="2011680" y="42672"/>
                  </a:lnTo>
                  <a:close/>
                </a:path>
                <a:path w="2033270" h="1256029">
                  <a:moveTo>
                    <a:pt x="2011680" y="1213104"/>
                  </a:moveTo>
                  <a:lnTo>
                    <a:pt x="2011680" y="42672"/>
                  </a:lnTo>
                  <a:lnTo>
                    <a:pt x="1990344" y="42672"/>
                  </a:lnTo>
                  <a:lnTo>
                    <a:pt x="1990344" y="1213104"/>
                  </a:lnTo>
                  <a:lnTo>
                    <a:pt x="2011680" y="1213104"/>
                  </a:lnTo>
                  <a:close/>
                </a:path>
                <a:path w="2033270" h="1256029">
                  <a:moveTo>
                    <a:pt x="2011680" y="1255776"/>
                  </a:moveTo>
                  <a:lnTo>
                    <a:pt x="2011680" y="1213104"/>
                  </a:lnTo>
                  <a:lnTo>
                    <a:pt x="1990344" y="1234440"/>
                  </a:lnTo>
                  <a:lnTo>
                    <a:pt x="1990344" y="1255776"/>
                  </a:lnTo>
                  <a:lnTo>
                    <a:pt x="2011680" y="1255776"/>
                  </a:lnTo>
                  <a:close/>
                </a:path>
              </a:pathLst>
            </a:custGeom>
            <a:solidFill>
              <a:srgbClr val="94b2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object 6"/>
          <p:cNvSpPr/>
          <p:nvPr/>
        </p:nvSpPr>
        <p:spPr>
          <a:xfrm>
            <a:off x="991440" y="1311480"/>
            <a:ext cx="6224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COEFICIENTE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6" strike="noStrike">
                <a:solidFill>
                  <a:srgbClr val="fc8813"/>
                </a:solidFill>
                <a:latin typeface="Calibri"/>
                <a:ea typeface="DejaVu Sans"/>
              </a:rPr>
              <a:t>APROVEITAMENTO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3" name="object 7"/>
          <p:cNvGrpSpPr/>
          <p:nvPr/>
        </p:nvGrpSpPr>
        <p:grpSpPr>
          <a:xfrm>
            <a:off x="1137600" y="3325680"/>
            <a:ext cx="3107160" cy="2977920"/>
            <a:chOff x="1137600" y="3325680"/>
            <a:chExt cx="3107160" cy="2977920"/>
          </a:xfrm>
        </p:grpSpPr>
        <p:pic>
          <p:nvPicPr>
            <p:cNvPr id="374" name="object 8" descr=""/>
            <p:cNvPicPr/>
            <p:nvPr/>
          </p:nvPicPr>
          <p:blipFill>
            <a:blip r:embed="rId1"/>
            <a:stretch/>
          </p:blipFill>
          <p:spPr>
            <a:xfrm>
              <a:off x="1137600" y="3325680"/>
              <a:ext cx="2179080" cy="297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object 9"/>
            <p:cNvSpPr/>
            <p:nvPr/>
          </p:nvSpPr>
          <p:spPr>
            <a:xfrm>
              <a:off x="3567600" y="4745880"/>
              <a:ext cx="677160" cy="1476000"/>
            </a:xfrm>
            <a:custGeom>
              <a:avLst/>
              <a:gdLst>
                <a:gd name="textAreaLeft" fmla="*/ 0 w 677160"/>
                <a:gd name="textAreaRight" fmla="*/ 678240 w 677160"/>
                <a:gd name="textAreaTop" fmla="*/ 0 h 1476000"/>
                <a:gd name="textAreaBottom" fmla="*/ 1477080 h 1476000"/>
              </a:gdLst>
              <a:ahLst/>
              <a:rect l="textAreaLeft" t="textAreaTop" r="textAreaRight" b="textAreaBottom"/>
              <a:pathLst>
                <a:path w="678179" h="1477010">
                  <a:moveTo>
                    <a:pt x="112776" y="77724"/>
                  </a:moveTo>
                  <a:lnTo>
                    <a:pt x="111252" y="70104"/>
                  </a:lnTo>
                  <a:lnTo>
                    <a:pt x="106680" y="67056"/>
                  </a:lnTo>
                  <a:lnTo>
                    <a:pt x="13716" y="0"/>
                  </a:lnTo>
                  <a:lnTo>
                    <a:pt x="1524" y="114300"/>
                  </a:lnTo>
                  <a:lnTo>
                    <a:pt x="0" y="120396"/>
                  </a:lnTo>
                  <a:lnTo>
                    <a:pt x="4572" y="124968"/>
                  </a:lnTo>
                  <a:lnTo>
                    <a:pt x="10668" y="126492"/>
                  </a:lnTo>
                  <a:lnTo>
                    <a:pt x="12192" y="126492"/>
                  </a:lnTo>
                  <a:lnTo>
                    <a:pt x="12192" y="22860"/>
                  </a:lnTo>
                  <a:lnTo>
                    <a:pt x="32004" y="15240"/>
                  </a:lnTo>
                  <a:lnTo>
                    <a:pt x="47706" y="50532"/>
                  </a:lnTo>
                  <a:lnTo>
                    <a:pt x="94488" y="83820"/>
                  </a:lnTo>
                  <a:lnTo>
                    <a:pt x="99060" y="88392"/>
                  </a:lnTo>
                  <a:lnTo>
                    <a:pt x="105156" y="86868"/>
                  </a:lnTo>
                  <a:lnTo>
                    <a:pt x="109728" y="82296"/>
                  </a:lnTo>
                  <a:lnTo>
                    <a:pt x="112776" y="77724"/>
                  </a:lnTo>
                  <a:close/>
                </a:path>
                <a:path w="678179" h="1477010">
                  <a:moveTo>
                    <a:pt x="47706" y="50532"/>
                  </a:moveTo>
                  <a:lnTo>
                    <a:pt x="32004" y="15240"/>
                  </a:lnTo>
                  <a:lnTo>
                    <a:pt x="12192" y="22860"/>
                  </a:lnTo>
                  <a:lnTo>
                    <a:pt x="15240" y="29701"/>
                  </a:lnTo>
                  <a:lnTo>
                    <a:pt x="15240" y="27432"/>
                  </a:lnTo>
                  <a:lnTo>
                    <a:pt x="32004" y="19812"/>
                  </a:lnTo>
                  <a:lnTo>
                    <a:pt x="32004" y="39360"/>
                  </a:lnTo>
                  <a:lnTo>
                    <a:pt x="47706" y="50532"/>
                  </a:lnTo>
                  <a:close/>
                </a:path>
                <a:path w="678179" h="1477010">
                  <a:moveTo>
                    <a:pt x="27831" y="57964"/>
                  </a:moveTo>
                  <a:lnTo>
                    <a:pt x="12192" y="22860"/>
                  </a:lnTo>
                  <a:lnTo>
                    <a:pt x="12192" y="126492"/>
                  </a:lnTo>
                  <a:lnTo>
                    <a:pt x="15240" y="126492"/>
                  </a:lnTo>
                  <a:lnTo>
                    <a:pt x="21336" y="121920"/>
                  </a:lnTo>
                  <a:lnTo>
                    <a:pt x="21336" y="117348"/>
                  </a:lnTo>
                  <a:lnTo>
                    <a:pt x="27831" y="57964"/>
                  </a:lnTo>
                  <a:close/>
                </a:path>
                <a:path w="678179" h="1477010">
                  <a:moveTo>
                    <a:pt x="32004" y="19812"/>
                  </a:moveTo>
                  <a:lnTo>
                    <a:pt x="15240" y="27432"/>
                  </a:lnTo>
                  <a:lnTo>
                    <a:pt x="30020" y="37948"/>
                  </a:lnTo>
                  <a:lnTo>
                    <a:pt x="32004" y="19812"/>
                  </a:lnTo>
                  <a:close/>
                </a:path>
                <a:path w="678179" h="1477010">
                  <a:moveTo>
                    <a:pt x="30020" y="37948"/>
                  </a:moveTo>
                  <a:lnTo>
                    <a:pt x="15240" y="27432"/>
                  </a:lnTo>
                  <a:lnTo>
                    <a:pt x="15240" y="29701"/>
                  </a:lnTo>
                  <a:lnTo>
                    <a:pt x="27831" y="57964"/>
                  </a:lnTo>
                  <a:lnTo>
                    <a:pt x="30020" y="37948"/>
                  </a:lnTo>
                  <a:close/>
                </a:path>
                <a:path w="678179" h="1477010">
                  <a:moveTo>
                    <a:pt x="678180" y="1467612"/>
                  </a:moveTo>
                  <a:lnTo>
                    <a:pt x="47706" y="50532"/>
                  </a:lnTo>
                  <a:lnTo>
                    <a:pt x="30020" y="37948"/>
                  </a:lnTo>
                  <a:lnTo>
                    <a:pt x="27831" y="57964"/>
                  </a:lnTo>
                  <a:lnTo>
                    <a:pt x="659892" y="1476756"/>
                  </a:lnTo>
                  <a:lnTo>
                    <a:pt x="678180" y="1467612"/>
                  </a:lnTo>
                  <a:close/>
                </a:path>
                <a:path w="678179" h="1477010">
                  <a:moveTo>
                    <a:pt x="32004" y="39360"/>
                  </a:moveTo>
                  <a:lnTo>
                    <a:pt x="32004" y="19812"/>
                  </a:lnTo>
                  <a:lnTo>
                    <a:pt x="30020" y="37948"/>
                  </a:lnTo>
                  <a:lnTo>
                    <a:pt x="32004" y="3936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76" name="object 10"/>
          <p:cNvSpPr/>
          <p:nvPr/>
        </p:nvSpPr>
        <p:spPr>
          <a:xfrm>
            <a:off x="3151080" y="6267600"/>
            <a:ext cx="2087280" cy="8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Somatório</a:t>
            </a:r>
            <a:r>
              <a:rPr b="0" lang="pt-BR" sz="1750" spc="-55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da</a:t>
            </a:r>
            <a:r>
              <a:rPr b="0" lang="pt-BR" sz="1750" spc="-6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área</a:t>
            </a:r>
            <a:r>
              <a:rPr b="0" lang="pt-BR" sz="1750" spc="-2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construída</a:t>
            </a:r>
            <a:r>
              <a:rPr b="0" lang="pt-BR" sz="1750" spc="-72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de</a:t>
            </a:r>
            <a:r>
              <a:rPr b="0" lang="pt-BR" sz="1750" spc="-6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todos</a:t>
            </a:r>
            <a:r>
              <a:rPr b="0" lang="pt-BR" sz="1750" spc="-60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6" strike="noStrike">
                <a:solidFill>
                  <a:srgbClr val="ff0000"/>
                </a:solidFill>
                <a:latin typeface="Calibri"/>
                <a:ea typeface="DejaVu Sans"/>
              </a:rPr>
              <a:t>os</a:t>
            </a:r>
            <a:r>
              <a:rPr b="0" lang="pt-BR" sz="1750" spc="-2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ff0000"/>
                </a:solidFill>
                <a:latin typeface="Calibri"/>
                <a:ea typeface="DejaVu Sans"/>
              </a:rPr>
              <a:t>pavimentos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object 11"/>
          <p:cNvSpPr/>
          <p:nvPr/>
        </p:nvSpPr>
        <p:spPr>
          <a:xfrm>
            <a:off x="689760" y="6630480"/>
            <a:ext cx="144612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área</a:t>
            </a:r>
            <a:r>
              <a:rPr b="0" lang="pt-BR" sz="1750" spc="-60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do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2" strike="noStrike">
                <a:solidFill>
                  <a:srgbClr val="ff0000"/>
                </a:solidFill>
                <a:latin typeface="Calibri"/>
                <a:ea typeface="DejaVu Sans"/>
              </a:rPr>
              <a:t>terreno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8" name="object 12"/>
          <p:cNvGrpSpPr/>
          <p:nvPr/>
        </p:nvGrpSpPr>
        <p:grpSpPr>
          <a:xfrm>
            <a:off x="1356120" y="3566160"/>
            <a:ext cx="2192400" cy="3044520"/>
            <a:chOff x="1356120" y="3566160"/>
            <a:chExt cx="2192400" cy="3044520"/>
          </a:xfrm>
        </p:grpSpPr>
        <p:sp>
          <p:nvSpPr>
            <p:cNvPr id="379" name="object 13"/>
            <p:cNvSpPr/>
            <p:nvPr/>
          </p:nvSpPr>
          <p:spPr>
            <a:xfrm>
              <a:off x="1356120" y="5936040"/>
              <a:ext cx="318960" cy="674640"/>
            </a:xfrm>
            <a:custGeom>
              <a:avLst/>
              <a:gdLst>
                <a:gd name="textAreaLeft" fmla="*/ 0 w 318960"/>
                <a:gd name="textAreaRight" fmla="*/ 320040 w 318960"/>
                <a:gd name="textAreaTop" fmla="*/ 0 h 674640"/>
                <a:gd name="textAreaBottom" fmla="*/ 675720 h 674640"/>
              </a:gdLst>
              <a:ahLst/>
              <a:rect l="textAreaLeft" t="textAreaTop" r="textAreaRight" b="textAreaBottom"/>
              <a:pathLst>
                <a:path w="320039" h="675640">
                  <a:moveTo>
                    <a:pt x="292216" y="58064"/>
                  </a:moveTo>
                  <a:lnTo>
                    <a:pt x="290016" y="37948"/>
                  </a:lnTo>
                  <a:lnTo>
                    <a:pt x="274558" y="48948"/>
                  </a:lnTo>
                  <a:lnTo>
                    <a:pt x="0" y="665988"/>
                  </a:lnTo>
                  <a:lnTo>
                    <a:pt x="18288" y="675132"/>
                  </a:lnTo>
                  <a:lnTo>
                    <a:pt x="292216" y="58064"/>
                  </a:lnTo>
                  <a:close/>
                </a:path>
                <a:path w="320039" h="675640">
                  <a:moveTo>
                    <a:pt x="320036" y="120396"/>
                  </a:moveTo>
                  <a:lnTo>
                    <a:pt x="320036" y="114300"/>
                  </a:lnTo>
                  <a:lnTo>
                    <a:pt x="307844" y="0"/>
                  </a:lnTo>
                  <a:lnTo>
                    <a:pt x="213356" y="67056"/>
                  </a:lnTo>
                  <a:lnTo>
                    <a:pt x="208784" y="70104"/>
                  </a:lnTo>
                  <a:lnTo>
                    <a:pt x="208784" y="77724"/>
                  </a:lnTo>
                  <a:lnTo>
                    <a:pt x="214880" y="86868"/>
                  </a:lnTo>
                  <a:lnTo>
                    <a:pt x="220976" y="88392"/>
                  </a:lnTo>
                  <a:lnTo>
                    <a:pt x="225548" y="83820"/>
                  </a:lnTo>
                  <a:lnTo>
                    <a:pt x="274558" y="48948"/>
                  </a:lnTo>
                  <a:lnTo>
                    <a:pt x="289556" y="15240"/>
                  </a:lnTo>
                  <a:lnTo>
                    <a:pt x="307844" y="22860"/>
                  </a:lnTo>
                  <a:lnTo>
                    <a:pt x="307844" y="126492"/>
                  </a:lnTo>
                  <a:lnTo>
                    <a:pt x="310892" y="126492"/>
                  </a:lnTo>
                  <a:lnTo>
                    <a:pt x="316988" y="124968"/>
                  </a:lnTo>
                  <a:lnTo>
                    <a:pt x="320036" y="120396"/>
                  </a:lnTo>
                  <a:close/>
                </a:path>
                <a:path w="320039" h="675640">
                  <a:moveTo>
                    <a:pt x="307844" y="22860"/>
                  </a:moveTo>
                  <a:lnTo>
                    <a:pt x="289556" y="15240"/>
                  </a:lnTo>
                  <a:lnTo>
                    <a:pt x="274558" y="48948"/>
                  </a:lnTo>
                  <a:lnTo>
                    <a:pt x="288032" y="39360"/>
                  </a:lnTo>
                  <a:lnTo>
                    <a:pt x="288032" y="19812"/>
                  </a:lnTo>
                  <a:lnTo>
                    <a:pt x="304796" y="27432"/>
                  </a:lnTo>
                  <a:lnTo>
                    <a:pt x="304796" y="29726"/>
                  </a:lnTo>
                  <a:lnTo>
                    <a:pt x="307844" y="22860"/>
                  </a:lnTo>
                  <a:close/>
                </a:path>
                <a:path w="320039" h="675640">
                  <a:moveTo>
                    <a:pt x="304796" y="27432"/>
                  </a:moveTo>
                  <a:lnTo>
                    <a:pt x="288032" y="19812"/>
                  </a:lnTo>
                  <a:lnTo>
                    <a:pt x="290016" y="37948"/>
                  </a:lnTo>
                  <a:lnTo>
                    <a:pt x="304796" y="27432"/>
                  </a:lnTo>
                  <a:close/>
                </a:path>
                <a:path w="320039" h="675640">
                  <a:moveTo>
                    <a:pt x="290016" y="37948"/>
                  </a:moveTo>
                  <a:lnTo>
                    <a:pt x="288032" y="19812"/>
                  </a:lnTo>
                  <a:lnTo>
                    <a:pt x="288032" y="39360"/>
                  </a:lnTo>
                  <a:lnTo>
                    <a:pt x="290016" y="37948"/>
                  </a:lnTo>
                  <a:close/>
                </a:path>
                <a:path w="320039" h="675640">
                  <a:moveTo>
                    <a:pt x="304796" y="29726"/>
                  </a:moveTo>
                  <a:lnTo>
                    <a:pt x="304796" y="27432"/>
                  </a:lnTo>
                  <a:lnTo>
                    <a:pt x="290016" y="37948"/>
                  </a:lnTo>
                  <a:lnTo>
                    <a:pt x="292216" y="58064"/>
                  </a:lnTo>
                  <a:lnTo>
                    <a:pt x="304796" y="29726"/>
                  </a:lnTo>
                  <a:close/>
                </a:path>
                <a:path w="320039" h="675640">
                  <a:moveTo>
                    <a:pt x="307844" y="126492"/>
                  </a:moveTo>
                  <a:lnTo>
                    <a:pt x="307844" y="22860"/>
                  </a:lnTo>
                  <a:lnTo>
                    <a:pt x="292216" y="58064"/>
                  </a:lnTo>
                  <a:lnTo>
                    <a:pt x="298700" y="117348"/>
                  </a:lnTo>
                  <a:lnTo>
                    <a:pt x="300224" y="121920"/>
                  </a:lnTo>
                  <a:lnTo>
                    <a:pt x="304796" y="126492"/>
                  </a:lnTo>
                  <a:lnTo>
                    <a:pt x="307844" y="126492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0" name="object 14"/>
            <p:cNvSpPr/>
            <p:nvPr/>
          </p:nvSpPr>
          <p:spPr>
            <a:xfrm>
              <a:off x="3006720" y="3566160"/>
              <a:ext cx="541800" cy="2224080"/>
            </a:xfrm>
            <a:custGeom>
              <a:avLst/>
              <a:gdLst>
                <a:gd name="textAreaLeft" fmla="*/ 0 w 541800"/>
                <a:gd name="textAreaRight" fmla="*/ 542880 w 541800"/>
                <a:gd name="textAreaTop" fmla="*/ 0 h 2224080"/>
                <a:gd name="textAreaBottom" fmla="*/ 2225160 h 2224080"/>
              </a:gdLst>
              <a:ahLst/>
              <a:rect l="textAreaLeft" t="textAreaTop" r="textAreaRight" b="textAreaBottom"/>
              <a:pathLst>
                <a:path w="542925" h="2225040">
                  <a:moveTo>
                    <a:pt x="531876" y="1103376"/>
                  </a:moveTo>
                  <a:lnTo>
                    <a:pt x="505968" y="1101936"/>
                  </a:lnTo>
                  <a:lnTo>
                    <a:pt x="478536" y="1101852"/>
                  </a:lnTo>
                  <a:lnTo>
                    <a:pt x="428244" y="1098702"/>
                  </a:lnTo>
                  <a:lnTo>
                    <a:pt x="384048" y="1095756"/>
                  </a:lnTo>
                  <a:lnTo>
                    <a:pt x="345948" y="1089660"/>
                  </a:lnTo>
                  <a:lnTo>
                    <a:pt x="301752" y="1080516"/>
                  </a:lnTo>
                  <a:lnTo>
                    <a:pt x="291084" y="1075944"/>
                  </a:lnTo>
                  <a:lnTo>
                    <a:pt x="286512" y="1074420"/>
                  </a:lnTo>
                  <a:lnTo>
                    <a:pt x="277368" y="1069848"/>
                  </a:lnTo>
                  <a:lnTo>
                    <a:pt x="275844" y="1068324"/>
                  </a:lnTo>
                  <a:lnTo>
                    <a:pt x="275844" y="48768"/>
                  </a:lnTo>
                  <a:lnTo>
                    <a:pt x="274320" y="47244"/>
                  </a:lnTo>
                  <a:lnTo>
                    <a:pt x="274320" y="45720"/>
                  </a:lnTo>
                  <a:lnTo>
                    <a:pt x="271272" y="42672"/>
                  </a:lnTo>
                  <a:lnTo>
                    <a:pt x="271272" y="41148"/>
                  </a:lnTo>
                  <a:lnTo>
                    <a:pt x="269748" y="41148"/>
                  </a:lnTo>
                  <a:lnTo>
                    <a:pt x="268224" y="39624"/>
                  </a:lnTo>
                  <a:lnTo>
                    <a:pt x="254508" y="30480"/>
                  </a:lnTo>
                  <a:lnTo>
                    <a:pt x="249936" y="28956"/>
                  </a:lnTo>
                  <a:lnTo>
                    <a:pt x="237744" y="24384"/>
                  </a:lnTo>
                  <a:lnTo>
                    <a:pt x="224028" y="21336"/>
                  </a:lnTo>
                  <a:lnTo>
                    <a:pt x="207264" y="16764"/>
                  </a:lnTo>
                  <a:lnTo>
                    <a:pt x="190500" y="13716"/>
                  </a:lnTo>
                  <a:lnTo>
                    <a:pt x="170688" y="10668"/>
                  </a:lnTo>
                  <a:lnTo>
                    <a:pt x="150876" y="9144"/>
                  </a:lnTo>
                  <a:lnTo>
                    <a:pt x="128016" y="6096"/>
                  </a:lnTo>
                  <a:lnTo>
                    <a:pt x="103632" y="4482"/>
                  </a:lnTo>
                  <a:lnTo>
                    <a:pt x="79248" y="3048"/>
                  </a:lnTo>
                  <a:lnTo>
                    <a:pt x="54864" y="1524"/>
                  </a:lnTo>
                  <a:lnTo>
                    <a:pt x="27432" y="1524"/>
                  </a:lnTo>
                  <a:lnTo>
                    <a:pt x="0" y="0"/>
                  </a:lnTo>
                  <a:lnTo>
                    <a:pt x="0" y="21336"/>
                  </a:lnTo>
                  <a:lnTo>
                    <a:pt x="27432" y="21336"/>
                  </a:lnTo>
                  <a:lnTo>
                    <a:pt x="79248" y="24384"/>
                  </a:lnTo>
                  <a:lnTo>
                    <a:pt x="128016" y="27540"/>
                  </a:lnTo>
                  <a:lnTo>
                    <a:pt x="167640" y="32004"/>
                  </a:lnTo>
                  <a:lnTo>
                    <a:pt x="217932" y="41148"/>
                  </a:lnTo>
                  <a:lnTo>
                    <a:pt x="240792" y="48768"/>
                  </a:lnTo>
                  <a:lnTo>
                    <a:pt x="245364" y="50292"/>
                  </a:lnTo>
                  <a:lnTo>
                    <a:pt x="251460" y="53340"/>
                  </a:lnTo>
                  <a:lnTo>
                    <a:pt x="252984" y="54864"/>
                  </a:lnTo>
                  <a:lnTo>
                    <a:pt x="254508" y="55626"/>
                  </a:lnTo>
                  <a:lnTo>
                    <a:pt x="254508" y="54864"/>
                  </a:lnTo>
                  <a:lnTo>
                    <a:pt x="256032" y="56388"/>
                  </a:lnTo>
                  <a:lnTo>
                    <a:pt x="256032" y="1074420"/>
                  </a:lnTo>
                  <a:lnTo>
                    <a:pt x="257556" y="1075944"/>
                  </a:lnTo>
                  <a:lnTo>
                    <a:pt x="257556" y="1078992"/>
                  </a:lnTo>
                  <a:lnTo>
                    <a:pt x="259080" y="1078992"/>
                  </a:lnTo>
                  <a:lnTo>
                    <a:pt x="259080" y="1080516"/>
                  </a:lnTo>
                  <a:lnTo>
                    <a:pt x="265176" y="1086612"/>
                  </a:lnTo>
                  <a:lnTo>
                    <a:pt x="269748" y="1089660"/>
                  </a:lnTo>
                  <a:lnTo>
                    <a:pt x="278892" y="1094232"/>
                  </a:lnTo>
                  <a:lnTo>
                    <a:pt x="283464" y="1095756"/>
                  </a:lnTo>
                  <a:lnTo>
                    <a:pt x="295656" y="1100328"/>
                  </a:lnTo>
                  <a:lnTo>
                    <a:pt x="309372" y="1103376"/>
                  </a:lnTo>
                  <a:lnTo>
                    <a:pt x="324612" y="1107948"/>
                  </a:lnTo>
                  <a:lnTo>
                    <a:pt x="356616" y="1113282"/>
                  </a:lnTo>
                  <a:lnTo>
                    <a:pt x="361188" y="1112520"/>
                  </a:lnTo>
                  <a:lnTo>
                    <a:pt x="382524" y="1110996"/>
                  </a:lnTo>
                  <a:lnTo>
                    <a:pt x="403860" y="1107948"/>
                  </a:lnTo>
                  <a:lnTo>
                    <a:pt x="452628" y="1104900"/>
                  </a:lnTo>
                  <a:lnTo>
                    <a:pt x="478536" y="1103376"/>
                  </a:lnTo>
                  <a:lnTo>
                    <a:pt x="531876" y="1103376"/>
                  </a:lnTo>
                  <a:close/>
                </a:path>
                <a:path w="542925" h="2225040">
                  <a:moveTo>
                    <a:pt x="505968" y="1123188"/>
                  </a:moveTo>
                  <a:lnTo>
                    <a:pt x="478536" y="1123188"/>
                  </a:lnTo>
                  <a:lnTo>
                    <a:pt x="452628" y="1121664"/>
                  </a:lnTo>
                  <a:lnTo>
                    <a:pt x="428244" y="1120140"/>
                  </a:lnTo>
                  <a:lnTo>
                    <a:pt x="405384" y="1118616"/>
                  </a:lnTo>
                  <a:lnTo>
                    <a:pt x="382524" y="1115568"/>
                  </a:lnTo>
                  <a:lnTo>
                    <a:pt x="361188" y="1114044"/>
                  </a:lnTo>
                  <a:lnTo>
                    <a:pt x="356616" y="1113282"/>
                  </a:lnTo>
                  <a:lnTo>
                    <a:pt x="324612" y="1118616"/>
                  </a:lnTo>
                  <a:lnTo>
                    <a:pt x="309372" y="1123188"/>
                  </a:lnTo>
                  <a:lnTo>
                    <a:pt x="294132" y="1126236"/>
                  </a:lnTo>
                  <a:lnTo>
                    <a:pt x="283464" y="1130808"/>
                  </a:lnTo>
                  <a:lnTo>
                    <a:pt x="277368" y="1132332"/>
                  </a:lnTo>
                  <a:lnTo>
                    <a:pt x="268224" y="1138428"/>
                  </a:lnTo>
                  <a:lnTo>
                    <a:pt x="265176" y="1141476"/>
                  </a:lnTo>
                  <a:lnTo>
                    <a:pt x="262128" y="1143000"/>
                  </a:lnTo>
                  <a:lnTo>
                    <a:pt x="259080" y="1146048"/>
                  </a:lnTo>
                  <a:lnTo>
                    <a:pt x="259080" y="1147572"/>
                  </a:lnTo>
                  <a:lnTo>
                    <a:pt x="257556" y="1147572"/>
                  </a:lnTo>
                  <a:lnTo>
                    <a:pt x="257556" y="1150620"/>
                  </a:lnTo>
                  <a:lnTo>
                    <a:pt x="256032" y="1152144"/>
                  </a:lnTo>
                  <a:lnTo>
                    <a:pt x="256032" y="2170176"/>
                  </a:lnTo>
                  <a:lnTo>
                    <a:pt x="252984" y="2173224"/>
                  </a:lnTo>
                  <a:lnTo>
                    <a:pt x="249936" y="2174748"/>
                  </a:lnTo>
                  <a:lnTo>
                    <a:pt x="245364" y="2176272"/>
                  </a:lnTo>
                  <a:lnTo>
                    <a:pt x="242316" y="2177796"/>
                  </a:lnTo>
                  <a:lnTo>
                    <a:pt x="204216" y="2188464"/>
                  </a:lnTo>
                  <a:lnTo>
                    <a:pt x="147828" y="2197608"/>
                  </a:lnTo>
                  <a:lnTo>
                    <a:pt x="103632" y="2200656"/>
                  </a:lnTo>
                  <a:lnTo>
                    <a:pt x="27432" y="2205228"/>
                  </a:lnTo>
                  <a:lnTo>
                    <a:pt x="0" y="2205228"/>
                  </a:lnTo>
                  <a:lnTo>
                    <a:pt x="0" y="2225040"/>
                  </a:lnTo>
                  <a:lnTo>
                    <a:pt x="54864" y="2224950"/>
                  </a:lnTo>
                  <a:lnTo>
                    <a:pt x="128016" y="2220468"/>
                  </a:lnTo>
                  <a:lnTo>
                    <a:pt x="170688" y="2215896"/>
                  </a:lnTo>
                  <a:lnTo>
                    <a:pt x="222504" y="2206752"/>
                  </a:lnTo>
                  <a:lnTo>
                    <a:pt x="248412" y="2197608"/>
                  </a:lnTo>
                  <a:lnTo>
                    <a:pt x="254508" y="2196084"/>
                  </a:lnTo>
                  <a:lnTo>
                    <a:pt x="259080" y="2193036"/>
                  </a:lnTo>
                  <a:lnTo>
                    <a:pt x="263652" y="2191512"/>
                  </a:lnTo>
                  <a:lnTo>
                    <a:pt x="269748" y="2185416"/>
                  </a:lnTo>
                  <a:lnTo>
                    <a:pt x="271272" y="2185416"/>
                  </a:lnTo>
                  <a:lnTo>
                    <a:pt x="271272" y="2183892"/>
                  </a:lnTo>
                  <a:lnTo>
                    <a:pt x="274320" y="2180844"/>
                  </a:lnTo>
                  <a:lnTo>
                    <a:pt x="274320" y="2179320"/>
                  </a:lnTo>
                  <a:lnTo>
                    <a:pt x="275844" y="2177796"/>
                  </a:lnTo>
                  <a:lnTo>
                    <a:pt x="275844" y="1158240"/>
                  </a:lnTo>
                  <a:lnTo>
                    <a:pt x="277368" y="1156716"/>
                  </a:lnTo>
                  <a:lnTo>
                    <a:pt x="277368" y="1157478"/>
                  </a:lnTo>
                  <a:lnTo>
                    <a:pt x="278892" y="1156716"/>
                  </a:lnTo>
                  <a:lnTo>
                    <a:pt x="280416" y="1155192"/>
                  </a:lnTo>
                  <a:lnTo>
                    <a:pt x="286512" y="1152144"/>
                  </a:lnTo>
                  <a:lnTo>
                    <a:pt x="291084" y="1150620"/>
                  </a:lnTo>
                  <a:lnTo>
                    <a:pt x="301752" y="1146048"/>
                  </a:lnTo>
                  <a:lnTo>
                    <a:pt x="345948" y="1136904"/>
                  </a:lnTo>
                  <a:lnTo>
                    <a:pt x="385572" y="1130808"/>
                  </a:lnTo>
                  <a:lnTo>
                    <a:pt x="429768" y="1127760"/>
                  </a:lnTo>
                  <a:lnTo>
                    <a:pt x="478536" y="1124712"/>
                  </a:lnTo>
                  <a:lnTo>
                    <a:pt x="505968" y="1123188"/>
                  </a:lnTo>
                  <a:close/>
                </a:path>
                <a:path w="542925" h="2225040">
                  <a:moveTo>
                    <a:pt x="256032" y="56388"/>
                  </a:moveTo>
                  <a:lnTo>
                    <a:pt x="254508" y="54864"/>
                  </a:lnTo>
                  <a:lnTo>
                    <a:pt x="255016" y="55880"/>
                  </a:lnTo>
                  <a:lnTo>
                    <a:pt x="256032" y="56388"/>
                  </a:lnTo>
                  <a:close/>
                </a:path>
                <a:path w="542925" h="2225040">
                  <a:moveTo>
                    <a:pt x="255016" y="55880"/>
                  </a:moveTo>
                  <a:lnTo>
                    <a:pt x="254508" y="54864"/>
                  </a:lnTo>
                  <a:lnTo>
                    <a:pt x="254508" y="55626"/>
                  </a:lnTo>
                  <a:lnTo>
                    <a:pt x="255016" y="55880"/>
                  </a:lnTo>
                  <a:close/>
                </a:path>
                <a:path w="542925" h="2225040">
                  <a:moveTo>
                    <a:pt x="256032" y="2170176"/>
                  </a:moveTo>
                  <a:lnTo>
                    <a:pt x="256032" y="2168652"/>
                  </a:lnTo>
                  <a:lnTo>
                    <a:pt x="254508" y="2171700"/>
                  </a:lnTo>
                  <a:lnTo>
                    <a:pt x="256032" y="2170176"/>
                  </a:lnTo>
                  <a:close/>
                </a:path>
                <a:path w="542925" h="2225040">
                  <a:moveTo>
                    <a:pt x="256032" y="57912"/>
                  </a:moveTo>
                  <a:lnTo>
                    <a:pt x="256032" y="56388"/>
                  </a:lnTo>
                  <a:lnTo>
                    <a:pt x="255016" y="55880"/>
                  </a:lnTo>
                  <a:lnTo>
                    <a:pt x="256032" y="57912"/>
                  </a:lnTo>
                  <a:close/>
                </a:path>
                <a:path w="542925" h="2225040">
                  <a:moveTo>
                    <a:pt x="277368" y="1068324"/>
                  </a:moveTo>
                  <a:lnTo>
                    <a:pt x="277368" y="54864"/>
                  </a:lnTo>
                  <a:lnTo>
                    <a:pt x="275844" y="53340"/>
                  </a:lnTo>
                  <a:lnTo>
                    <a:pt x="275844" y="1066800"/>
                  </a:lnTo>
                  <a:lnTo>
                    <a:pt x="277368" y="1068324"/>
                  </a:lnTo>
                  <a:close/>
                </a:path>
                <a:path w="542925" h="2225040">
                  <a:moveTo>
                    <a:pt x="277368" y="1069848"/>
                  </a:moveTo>
                  <a:lnTo>
                    <a:pt x="275844" y="1066800"/>
                  </a:lnTo>
                  <a:lnTo>
                    <a:pt x="275844" y="1068324"/>
                  </a:lnTo>
                  <a:lnTo>
                    <a:pt x="277368" y="1069848"/>
                  </a:lnTo>
                  <a:close/>
                </a:path>
                <a:path w="542925" h="2225040">
                  <a:moveTo>
                    <a:pt x="277368" y="1156716"/>
                  </a:moveTo>
                  <a:lnTo>
                    <a:pt x="275844" y="1158240"/>
                  </a:lnTo>
                  <a:lnTo>
                    <a:pt x="276860" y="1157732"/>
                  </a:lnTo>
                  <a:lnTo>
                    <a:pt x="277368" y="1156716"/>
                  </a:lnTo>
                  <a:close/>
                </a:path>
                <a:path w="542925" h="2225040">
                  <a:moveTo>
                    <a:pt x="276860" y="1157732"/>
                  </a:moveTo>
                  <a:lnTo>
                    <a:pt x="275844" y="1158240"/>
                  </a:lnTo>
                  <a:lnTo>
                    <a:pt x="275844" y="1159764"/>
                  </a:lnTo>
                  <a:lnTo>
                    <a:pt x="276860" y="1157732"/>
                  </a:lnTo>
                  <a:close/>
                </a:path>
                <a:path w="542925" h="2225040">
                  <a:moveTo>
                    <a:pt x="277368" y="2171700"/>
                  </a:moveTo>
                  <a:lnTo>
                    <a:pt x="277368" y="1158240"/>
                  </a:lnTo>
                  <a:lnTo>
                    <a:pt x="275844" y="1159764"/>
                  </a:lnTo>
                  <a:lnTo>
                    <a:pt x="275844" y="2173224"/>
                  </a:lnTo>
                  <a:lnTo>
                    <a:pt x="277368" y="2171700"/>
                  </a:lnTo>
                  <a:close/>
                </a:path>
                <a:path w="542925" h="2225040">
                  <a:moveTo>
                    <a:pt x="277368" y="1157478"/>
                  </a:moveTo>
                  <a:lnTo>
                    <a:pt x="277368" y="1156716"/>
                  </a:lnTo>
                  <a:lnTo>
                    <a:pt x="276860" y="1157732"/>
                  </a:lnTo>
                  <a:lnTo>
                    <a:pt x="277368" y="1157478"/>
                  </a:lnTo>
                  <a:close/>
                </a:path>
                <a:path w="542925" h="2225040">
                  <a:moveTo>
                    <a:pt x="542544" y="1118616"/>
                  </a:moveTo>
                  <a:lnTo>
                    <a:pt x="542544" y="1107948"/>
                  </a:lnTo>
                  <a:lnTo>
                    <a:pt x="537972" y="1103376"/>
                  </a:lnTo>
                  <a:lnTo>
                    <a:pt x="478536" y="1103376"/>
                  </a:lnTo>
                  <a:lnTo>
                    <a:pt x="452628" y="1104900"/>
                  </a:lnTo>
                  <a:lnTo>
                    <a:pt x="403860" y="1107948"/>
                  </a:lnTo>
                  <a:lnTo>
                    <a:pt x="382524" y="1110996"/>
                  </a:lnTo>
                  <a:lnTo>
                    <a:pt x="361188" y="1112520"/>
                  </a:lnTo>
                  <a:lnTo>
                    <a:pt x="356616" y="1113282"/>
                  </a:lnTo>
                  <a:lnTo>
                    <a:pt x="361188" y="1114044"/>
                  </a:lnTo>
                  <a:lnTo>
                    <a:pt x="382524" y="1115568"/>
                  </a:lnTo>
                  <a:lnTo>
                    <a:pt x="405384" y="1118616"/>
                  </a:lnTo>
                  <a:lnTo>
                    <a:pt x="429768" y="1120235"/>
                  </a:lnTo>
                  <a:lnTo>
                    <a:pt x="452628" y="1121664"/>
                  </a:lnTo>
                  <a:lnTo>
                    <a:pt x="478536" y="1123188"/>
                  </a:lnTo>
                  <a:lnTo>
                    <a:pt x="537972" y="1123188"/>
                  </a:lnTo>
                  <a:lnTo>
                    <a:pt x="542544" y="1118616"/>
                  </a:lnTo>
                  <a:close/>
                </a:path>
              </a:pathLst>
            </a:custGeom>
            <a:solidFill>
              <a:srgbClr val="548d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81" name="object 15"/>
          <p:cNvSpPr/>
          <p:nvPr/>
        </p:nvSpPr>
        <p:spPr>
          <a:xfrm>
            <a:off x="831960" y="1949760"/>
            <a:ext cx="9427680" cy="35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Coeficiente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aproveitamento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é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relação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entre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construída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-8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computável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(A_ca),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(At).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6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583440">
              <a:lnSpc>
                <a:spcPct val="100000"/>
              </a:lnSpc>
              <a:spcBef>
                <a:spcPts val="2486"/>
              </a:spcBef>
              <a:tabLst>
                <a:tab algn="l" pos="4393440"/>
                <a:tab algn="l" pos="6006600"/>
                <a:tab algn="l" pos="6793920"/>
                <a:tab algn="l" pos="7385760"/>
                <a:tab algn="l" pos="780588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	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6517080">
              <a:lnSpc>
                <a:spcPct val="100000"/>
              </a:lnSpc>
              <a:spcBef>
                <a:spcPts val="1018"/>
              </a:spcBef>
              <a:tabLst>
                <a:tab algn="l" pos="4393440"/>
                <a:tab algn="l" pos="6006600"/>
                <a:tab algn="l" pos="6793920"/>
                <a:tab algn="l" pos="7385760"/>
                <a:tab algn="l" pos="780588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5111640">
              <a:lnSpc>
                <a:spcPct val="100000"/>
              </a:lnSpc>
              <a:tabLst>
                <a:tab algn="l" pos="5773320"/>
                <a:tab algn="l" pos="6292800"/>
                <a:tab algn="l" pos="7020000"/>
                <a:tab algn="l" pos="7580520"/>
              </a:tabLst>
            </a:pP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object 16"/>
          <p:cNvSpPr/>
          <p:nvPr/>
        </p:nvSpPr>
        <p:spPr>
          <a:xfrm>
            <a:off x="6135120" y="6086520"/>
            <a:ext cx="378972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tabLst>
                <a:tab algn="l" pos="1254600"/>
                <a:tab algn="l" pos="2376000"/>
                <a:tab algn="l" pos="2703960"/>
              </a:tabLst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95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CA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Art.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82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da</a:t>
            </a:r>
            <a:r>
              <a:rPr b="0" lang="pt-BR" sz="1950" spc="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LOUOS.</a:t>
            </a:r>
            <a:r>
              <a:rPr b="0" lang="pt-BR" sz="195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Alguns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exemplos: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varandas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52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jardineiras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object 17"/>
          <p:cNvSpPr/>
          <p:nvPr/>
        </p:nvSpPr>
        <p:spPr>
          <a:xfrm>
            <a:off x="6135120" y="6691320"/>
            <a:ext cx="215604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não</a:t>
            </a:r>
            <a:r>
              <a:rPr b="0" lang="pt-BR" sz="19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contam</a:t>
            </a:r>
            <a:r>
              <a:rPr b="0" lang="pt-BR" sz="195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9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CA.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6552000" y="4248000"/>
            <a:ext cx="17211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CA</a:t>
            </a:r>
            <a:r>
              <a:rPr b="0" lang="pt-BR" sz="2200" spc="-6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2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A_ca/At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5040000" y="2830680"/>
            <a:ext cx="53996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computável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CA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construída</a:t>
            </a:r>
            <a:r>
              <a:rPr b="0" lang="pt-BR" sz="2200" spc="-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Áreas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não</a:t>
            </a:r>
            <a:r>
              <a:rPr b="0" lang="pt-BR" sz="2200" spc="-11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computáveis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6120000" y="5509800"/>
            <a:ext cx="3406680" cy="3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950" spc="-21" strike="noStrike">
                <a:solidFill>
                  <a:srgbClr val="000000"/>
                </a:solidFill>
                <a:latin typeface="Calibri"/>
                <a:ea typeface="DejaVu Sans"/>
              </a:rPr>
              <a:t>OBS: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Ver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1" strike="noStrike">
                <a:solidFill>
                  <a:srgbClr val="000000"/>
                </a:solidFill>
                <a:latin typeface="Calibri"/>
                <a:ea typeface="DejaVu Sans"/>
              </a:rPr>
              <a:t>áreas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não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computáveis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object 3"/>
          <p:cNvSpPr/>
          <p:nvPr/>
        </p:nvSpPr>
        <p:spPr>
          <a:xfrm>
            <a:off x="991440" y="1311480"/>
            <a:ext cx="6224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COEFICIENTE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6" strike="noStrike">
                <a:solidFill>
                  <a:srgbClr val="fc8813"/>
                </a:solidFill>
                <a:latin typeface="Calibri"/>
                <a:ea typeface="DejaVu Sans"/>
              </a:rPr>
              <a:t>APROVEITAMENTO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object 4" descr=""/>
          <p:cNvPicPr/>
          <p:nvPr/>
        </p:nvPicPr>
        <p:blipFill>
          <a:blip r:embed="rId1"/>
          <a:stretch/>
        </p:blipFill>
        <p:spPr>
          <a:xfrm>
            <a:off x="1137600" y="3325680"/>
            <a:ext cx="2179080" cy="2977920"/>
          </a:xfrm>
          <a:prstGeom prst="rect">
            <a:avLst/>
          </a:prstGeom>
          <a:ln w="0">
            <a:noFill/>
          </a:ln>
        </p:spPr>
      </p:pic>
      <p:sp>
        <p:nvSpPr>
          <p:cNvPr id="390" name="object 5"/>
          <p:cNvSpPr/>
          <p:nvPr/>
        </p:nvSpPr>
        <p:spPr>
          <a:xfrm>
            <a:off x="1035720" y="2139120"/>
            <a:ext cx="896760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Coeficiente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aproveitamento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é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relação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entre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construída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computável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(área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CA),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terreno.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2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063240" algn="just">
              <a:lnSpc>
                <a:spcPct val="100000"/>
              </a:lnSpc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Tipos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CA: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41600" indent="-378360" algn="just">
              <a:lnSpc>
                <a:spcPct val="100000"/>
              </a:lnSpc>
              <a:spcBef>
                <a:spcPts val="655"/>
              </a:spcBef>
              <a:buClr>
                <a:srgbClr val="6b2300"/>
              </a:buClr>
              <a:buFont typeface="Arial"/>
              <a:buChar char="•"/>
              <a:tabLst>
                <a:tab algn="l" pos="3441600"/>
              </a:tabLst>
            </a:pP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básico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(CAB),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27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resulta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potencial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construtivo</a:t>
            </a:r>
            <a:r>
              <a:rPr b="0" lang="pt-BR" sz="2200" spc="7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gratuito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inerente</a:t>
            </a:r>
            <a:r>
              <a:rPr b="0" lang="pt-BR" sz="22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aos</a:t>
            </a:r>
            <a:r>
              <a:rPr b="0" lang="pt-BR" sz="2200" spc="10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lotes</a:t>
            </a:r>
            <a:r>
              <a:rPr b="0" lang="pt-BR" sz="2200" spc="10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glebas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urbanos;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41600" indent="-378360" algn="just">
              <a:lnSpc>
                <a:spcPct val="100000"/>
              </a:lnSpc>
              <a:spcBef>
                <a:spcPts val="655"/>
              </a:spcBef>
              <a:buClr>
                <a:srgbClr val="6b2300"/>
              </a:buClr>
              <a:buFont typeface="Arial"/>
              <a:buChar char="•"/>
              <a:tabLst>
                <a:tab algn="l" pos="3441600"/>
              </a:tabLst>
            </a:pP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máximo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(CAM),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define</a:t>
            </a:r>
            <a:r>
              <a:rPr b="0" lang="pt-BR" sz="22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limite</a:t>
            </a:r>
            <a:r>
              <a:rPr b="0" lang="pt-BR" sz="22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máximo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acima</a:t>
            </a:r>
            <a:r>
              <a:rPr b="0" lang="pt-BR" sz="22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29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CAB</a:t>
            </a:r>
            <a:r>
              <a:rPr b="0" lang="pt-BR" sz="22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28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ser</a:t>
            </a:r>
            <a:r>
              <a:rPr b="0" lang="pt-BR" sz="22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autorizado</a:t>
            </a:r>
            <a:r>
              <a:rPr b="0" lang="pt-BR" sz="2200" spc="28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pelo</a:t>
            </a:r>
            <a:r>
              <a:rPr b="0" lang="pt-BR" sz="22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Poder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Público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por</a:t>
            </a:r>
            <a:r>
              <a:rPr b="0" lang="pt-BR" sz="22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meio</a:t>
            </a:r>
            <a:r>
              <a:rPr b="0" lang="pt-BR" sz="22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aplicação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dos</a:t>
            </a:r>
            <a:r>
              <a:rPr b="0" lang="pt-BR" sz="22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instrumentos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Política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Urbana;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41600" indent="-378360" algn="just">
              <a:lnSpc>
                <a:spcPct val="100000"/>
              </a:lnSpc>
              <a:spcBef>
                <a:spcPts val="669"/>
              </a:spcBef>
              <a:buClr>
                <a:srgbClr val="6b2300"/>
              </a:buClr>
              <a:buFont typeface="Arial"/>
              <a:buChar char="•"/>
              <a:tabLst>
                <a:tab algn="l" pos="3441600"/>
              </a:tabLst>
            </a:pP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mínimo</a:t>
            </a:r>
            <a:r>
              <a:rPr b="0" lang="pt-BR" sz="2200" spc="18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(CAMín),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abaixo</a:t>
            </a:r>
            <a:r>
              <a:rPr b="0" lang="pt-BR" sz="2200" spc="18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qual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imóvel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poderá</a:t>
            </a:r>
            <a:r>
              <a:rPr b="0" lang="pt-BR" sz="2200" spc="4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ser</a:t>
            </a:r>
            <a:r>
              <a:rPr b="0" lang="pt-BR" sz="2200" spc="4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considerado</a:t>
            </a:r>
            <a:r>
              <a:rPr b="0" lang="pt-BR" sz="2200" spc="-8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subutilizado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object 3"/>
          <p:cNvSpPr/>
          <p:nvPr/>
        </p:nvSpPr>
        <p:spPr>
          <a:xfrm>
            <a:off x="991440" y="1311480"/>
            <a:ext cx="6224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COEFICIENTE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6" strike="noStrike">
                <a:solidFill>
                  <a:srgbClr val="fc8813"/>
                </a:solidFill>
                <a:latin typeface="Calibri"/>
                <a:ea typeface="DejaVu Sans"/>
              </a:rPr>
              <a:t>APROVEITAMENTO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object 4" descr=""/>
          <p:cNvPicPr/>
          <p:nvPr/>
        </p:nvPicPr>
        <p:blipFill>
          <a:blip r:embed="rId1"/>
          <a:stretch/>
        </p:blipFill>
        <p:spPr>
          <a:xfrm>
            <a:off x="1137600" y="3325680"/>
            <a:ext cx="2179080" cy="2977920"/>
          </a:xfrm>
          <a:prstGeom prst="rect">
            <a:avLst/>
          </a:prstGeom>
          <a:ln w="0">
            <a:noFill/>
          </a:ln>
        </p:spPr>
      </p:pic>
      <p:sp>
        <p:nvSpPr>
          <p:cNvPr id="394" name="object 5"/>
          <p:cNvSpPr/>
          <p:nvPr/>
        </p:nvSpPr>
        <p:spPr>
          <a:xfrm>
            <a:off x="1035720" y="2139120"/>
            <a:ext cx="896760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Coeficiente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aproveitamento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é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relação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entre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construída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total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computável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(área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CA),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terreno.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25"/>
              </a:spcBef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063240" algn="just">
              <a:lnSpc>
                <a:spcPct val="100000"/>
              </a:lnSpc>
              <a:tabLst>
                <a:tab algn="l" pos="1424880"/>
                <a:tab algn="l" pos="1843920"/>
                <a:tab algn="l" pos="3796560"/>
                <a:tab algn="l" pos="4065840"/>
                <a:tab algn="l" pos="4337640"/>
                <a:tab algn="l" pos="4604400"/>
                <a:tab algn="l" pos="5565600"/>
                <a:tab algn="l" pos="6311160"/>
                <a:tab algn="l" pos="6576120"/>
                <a:tab algn="l" pos="721044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Tipos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CA: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41600" indent="-378360" algn="just">
              <a:lnSpc>
                <a:spcPct val="100000"/>
              </a:lnSpc>
              <a:spcBef>
                <a:spcPts val="655"/>
              </a:spcBef>
              <a:buClr>
                <a:srgbClr val="6b2300"/>
              </a:buClr>
              <a:buFont typeface="Arial"/>
              <a:buChar char="•"/>
              <a:tabLst>
                <a:tab algn="l" pos="3441600"/>
              </a:tabLst>
            </a:pP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básico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(CAB),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27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resulta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26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potencial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construtivo</a:t>
            </a:r>
            <a:r>
              <a:rPr b="0" lang="pt-BR" sz="2200" spc="7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gratuito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inerente</a:t>
            </a:r>
            <a:r>
              <a:rPr b="0" lang="pt-BR" sz="22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aos</a:t>
            </a:r>
            <a:r>
              <a:rPr b="0" lang="pt-BR" sz="2200" spc="10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lotes</a:t>
            </a:r>
            <a:r>
              <a:rPr b="0" lang="pt-BR" sz="2200" spc="10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glebas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urbanos;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41600" indent="-378360" algn="just">
              <a:lnSpc>
                <a:spcPct val="100000"/>
              </a:lnSpc>
              <a:spcBef>
                <a:spcPts val="655"/>
              </a:spcBef>
              <a:buClr>
                <a:srgbClr val="6b2300"/>
              </a:buClr>
              <a:buFont typeface="Arial"/>
              <a:buChar char="•"/>
              <a:tabLst>
                <a:tab algn="l" pos="3441600"/>
              </a:tabLst>
            </a:pP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máximo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(CAM),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define</a:t>
            </a:r>
            <a:r>
              <a:rPr b="0" lang="pt-BR" sz="22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limite</a:t>
            </a:r>
            <a:r>
              <a:rPr b="0" lang="pt-BR" sz="22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máximo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acima</a:t>
            </a:r>
            <a:r>
              <a:rPr b="0" lang="pt-BR" sz="22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29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CAB</a:t>
            </a:r>
            <a:r>
              <a:rPr b="0" lang="pt-BR" sz="22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200" spc="28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ser</a:t>
            </a:r>
            <a:r>
              <a:rPr b="0" lang="pt-BR" sz="22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autorizado</a:t>
            </a:r>
            <a:r>
              <a:rPr b="0" lang="pt-BR" sz="2200" spc="28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pelo</a:t>
            </a:r>
            <a:r>
              <a:rPr b="0" lang="pt-BR" sz="22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Poder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Público</a:t>
            </a:r>
            <a:r>
              <a:rPr b="0" lang="pt-BR" sz="22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por</a:t>
            </a:r>
            <a:r>
              <a:rPr b="0" lang="pt-BR" sz="22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meio</a:t>
            </a:r>
            <a:r>
              <a:rPr b="0" lang="pt-BR" sz="22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aplicação</a:t>
            </a:r>
            <a:r>
              <a:rPr b="0" lang="pt-BR" sz="2200" spc="1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dos</a:t>
            </a:r>
            <a:r>
              <a:rPr b="0" lang="pt-BR" sz="22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instrumentos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-10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Política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Urbana;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41600" indent="-378360" algn="just">
              <a:lnSpc>
                <a:spcPct val="100000"/>
              </a:lnSpc>
              <a:spcBef>
                <a:spcPts val="669"/>
              </a:spcBef>
              <a:buClr>
                <a:srgbClr val="6b2300"/>
              </a:buClr>
              <a:buFont typeface="Arial"/>
              <a:buChar char="•"/>
              <a:tabLst>
                <a:tab algn="l" pos="3441600"/>
              </a:tabLst>
            </a:pP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mínimo</a:t>
            </a:r>
            <a:r>
              <a:rPr b="0" lang="pt-BR" sz="2200" spc="18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(CAMín),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abaixo</a:t>
            </a:r>
            <a:r>
              <a:rPr b="0" lang="pt-BR" sz="2200" spc="18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qual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2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imóvel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poderá</a:t>
            </a:r>
            <a:r>
              <a:rPr b="0" lang="pt-BR" sz="2200" spc="4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ser</a:t>
            </a:r>
            <a:r>
              <a:rPr b="0" lang="pt-BR" sz="2200" spc="4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considerado</a:t>
            </a:r>
            <a:r>
              <a:rPr b="0" lang="pt-BR" sz="2200" spc="-8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subutilizado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object 6"/>
          <p:cNvSpPr/>
          <p:nvPr/>
        </p:nvSpPr>
        <p:spPr>
          <a:xfrm>
            <a:off x="3358800" y="3678840"/>
            <a:ext cx="718200" cy="240840"/>
          </a:xfrm>
          <a:custGeom>
            <a:avLst/>
            <a:gdLst>
              <a:gd name="textAreaLeft" fmla="*/ 0 w 718200"/>
              <a:gd name="textAreaRight" fmla="*/ 719280 w 718200"/>
              <a:gd name="textAreaTop" fmla="*/ 0 h 240840"/>
              <a:gd name="textAreaBottom" fmla="*/ 241920 h 240840"/>
            </a:gdLst>
            <a:ahLst/>
            <a:rect l="textAreaLeft" t="textAreaTop" r="textAreaRight" b="textAreaBottom"/>
            <a:pathLst>
              <a:path w="719454" h="241935">
                <a:moveTo>
                  <a:pt x="638592" y="168801"/>
                </a:moveTo>
                <a:lnTo>
                  <a:pt x="607527" y="139087"/>
                </a:lnTo>
                <a:lnTo>
                  <a:pt x="10668" y="0"/>
                </a:lnTo>
                <a:lnTo>
                  <a:pt x="0" y="41148"/>
                </a:lnTo>
                <a:lnTo>
                  <a:pt x="599461" y="180841"/>
                </a:lnTo>
                <a:lnTo>
                  <a:pt x="638592" y="168801"/>
                </a:lnTo>
                <a:close/>
              </a:path>
              <a:path w="719454" h="241935">
                <a:moveTo>
                  <a:pt x="684276" y="198213"/>
                </a:moveTo>
                <a:lnTo>
                  <a:pt x="684276" y="156972"/>
                </a:lnTo>
                <a:lnTo>
                  <a:pt x="673608" y="198120"/>
                </a:lnTo>
                <a:lnTo>
                  <a:pt x="599461" y="180841"/>
                </a:lnTo>
                <a:lnTo>
                  <a:pt x="533400" y="201168"/>
                </a:lnTo>
                <a:lnTo>
                  <a:pt x="526327" y="205001"/>
                </a:lnTo>
                <a:lnTo>
                  <a:pt x="521398" y="211264"/>
                </a:lnTo>
                <a:lnTo>
                  <a:pt x="519041" y="218955"/>
                </a:lnTo>
                <a:lnTo>
                  <a:pt x="519684" y="227076"/>
                </a:lnTo>
                <a:lnTo>
                  <a:pt x="523517" y="234148"/>
                </a:lnTo>
                <a:lnTo>
                  <a:pt x="529780" y="239077"/>
                </a:lnTo>
                <a:lnTo>
                  <a:pt x="537471" y="241434"/>
                </a:lnTo>
                <a:lnTo>
                  <a:pt x="545592" y="240792"/>
                </a:lnTo>
                <a:lnTo>
                  <a:pt x="684276" y="198213"/>
                </a:lnTo>
                <a:close/>
              </a:path>
              <a:path w="719454" h="241935">
                <a:moveTo>
                  <a:pt x="719328" y="187452"/>
                </a:moveTo>
                <a:lnTo>
                  <a:pt x="586740" y="62484"/>
                </a:lnTo>
                <a:lnTo>
                  <a:pt x="580072" y="58221"/>
                </a:lnTo>
                <a:lnTo>
                  <a:pt x="572262" y="56959"/>
                </a:lnTo>
                <a:lnTo>
                  <a:pt x="564451" y="58840"/>
                </a:lnTo>
                <a:lnTo>
                  <a:pt x="557784" y="64008"/>
                </a:lnTo>
                <a:lnTo>
                  <a:pt x="553521" y="70675"/>
                </a:lnTo>
                <a:lnTo>
                  <a:pt x="552259" y="78486"/>
                </a:lnTo>
                <a:lnTo>
                  <a:pt x="554140" y="86296"/>
                </a:lnTo>
                <a:lnTo>
                  <a:pt x="559308" y="92964"/>
                </a:lnTo>
                <a:lnTo>
                  <a:pt x="607527" y="139087"/>
                </a:lnTo>
                <a:lnTo>
                  <a:pt x="684276" y="156972"/>
                </a:lnTo>
                <a:lnTo>
                  <a:pt x="684276" y="198213"/>
                </a:lnTo>
                <a:lnTo>
                  <a:pt x="719328" y="187452"/>
                </a:lnTo>
                <a:close/>
              </a:path>
              <a:path w="719454" h="241935">
                <a:moveTo>
                  <a:pt x="672084" y="197764"/>
                </a:moveTo>
                <a:lnTo>
                  <a:pt x="672084" y="158496"/>
                </a:lnTo>
                <a:lnTo>
                  <a:pt x="664464" y="193548"/>
                </a:lnTo>
                <a:lnTo>
                  <a:pt x="638592" y="168801"/>
                </a:lnTo>
                <a:lnTo>
                  <a:pt x="599461" y="180841"/>
                </a:lnTo>
                <a:lnTo>
                  <a:pt x="672084" y="197764"/>
                </a:lnTo>
                <a:close/>
              </a:path>
              <a:path w="719454" h="241935">
                <a:moveTo>
                  <a:pt x="684276" y="156972"/>
                </a:moveTo>
                <a:lnTo>
                  <a:pt x="607527" y="139087"/>
                </a:lnTo>
                <a:lnTo>
                  <a:pt x="638592" y="168801"/>
                </a:lnTo>
                <a:lnTo>
                  <a:pt x="672084" y="158496"/>
                </a:lnTo>
                <a:lnTo>
                  <a:pt x="672084" y="197764"/>
                </a:lnTo>
                <a:lnTo>
                  <a:pt x="673608" y="198120"/>
                </a:lnTo>
                <a:lnTo>
                  <a:pt x="684276" y="156972"/>
                </a:lnTo>
                <a:close/>
              </a:path>
              <a:path w="719454" h="241935">
                <a:moveTo>
                  <a:pt x="672084" y="158496"/>
                </a:moveTo>
                <a:lnTo>
                  <a:pt x="638592" y="168801"/>
                </a:lnTo>
                <a:lnTo>
                  <a:pt x="664464" y="193548"/>
                </a:lnTo>
                <a:lnTo>
                  <a:pt x="672084" y="158496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bject 2"/>
          <p:cNvSpPr/>
          <p:nvPr/>
        </p:nvSpPr>
        <p:spPr>
          <a:xfrm>
            <a:off x="901440" y="1732320"/>
            <a:ext cx="879552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080" bIns="0" anchor="t">
            <a:spAutoFit/>
          </a:bodyPr>
          <a:p>
            <a:pPr marL="12600">
              <a:lnSpc>
                <a:spcPct val="101000"/>
              </a:lnSpc>
              <a:spcBef>
                <a:spcPts val="79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Os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principais</a:t>
            </a:r>
            <a:r>
              <a:rPr b="0" lang="pt-BR" sz="26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instrumentos</a:t>
            </a:r>
            <a:r>
              <a:rPr b="0" lang="pt-BR" sz="26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consulta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à</a:t>
            </a:r>
            <a:r>
              <a:rPr b="0" lang="pt-BR" sz="2600" spc="29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legislação</a:t>
            </a:r>
            <a:r>
              <a:rPr b="0" lang="pt-BR" sz="2600" spc="30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urbanística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Salvador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são: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object 3"/>
          <p:cNvSpPr/>
          <p:nvPr/>
        </p:nvSpPr>
        <p:spPr>
          <a:xfrm>
            <a:off x="901440" y="2706120"/>
            <a:ext cx="935784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 anchor="t">
            <a:spAutoFit/>
          </a:bodyPr>
          <a:p>
            <a:pPr marL="390600" indent="-378000">
              <a:lnSpc>
                <a:spcPct val="100000"/>
              </a:lnSpc>
              <a:spcBef>
                <a:spcPts val="139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  <a:tab algn="l" pos="1539360"/>
                <a:tab algn="l" pos="2889720"/>
                <a:tab algn="l" pos="3619440"/>
                <a:tab algn="l" pos="6374880"/>
                <a:tab algn="l" pos="7783200"/>
              </a:tabLst>
            </a:pP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Plano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Diretor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Desenvolvimento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Urbano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(PDDU)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object 4"/>
          <p:cNvSpPr/>
          <p:nvPr/>
        </p:nvSpPr>
        <p:spPr>
          <a:xfrm>
            <a:off x="901440" y="2942280"/>
            <a:ext cx="87948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5400" bIns="0" anchor="t">
            <a:spAutoFit/>
          </a:bodyPr>
          <a:p>
            <a:pPr marL="390600">
              <a:lnSpc>
                <a:spcPct val="100000"/>
              </a:lnSpc>
              <a:spcBef>
                <a:spcPts val="1460"/>
              </a:spcBef>
            </a:pP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LEI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Nº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9.069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/2016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66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Lei</a:t>
            </a:r>
            <a:r>
              <a:rPr b="0" lang="pt-BR" sz="26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Ordenamento</a:t>
            </a:r>
            <a:r>
              <a:rPr b="0" lang="pt-BR" sz="26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12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Uso</a:t>
            </a:r>
            <a:r>
              <a:rPr b="0" lang="pt-BR" sz="2600" spc="11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Ocupação</a:t>
            </a:r>
            <a:r>
              <a:rPr b="0" lang="pt-BR" sz="2600" spc="12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11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Solo</a:t>
            </a:r>
            <a:r>
              <a:rPr b="0" lang="pt-BR" sz="2600" spc="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(LOUOS)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>
              <a:lnSpc>
                <a:spcPct val="100000"/>
              </a:lnSpc>
              <a:spcBef>
                <a:spcPts val="60"/>
              </a:spcBef>
              <a:tabLst>
                <a:tab algn="l" pos="390600"/>
              </a:tabLst>
            </a:pP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LEI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Nº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9.148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/2016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object 5"/>
          <p:cNvSpPr/>
          <p:nvPr/>
        </p:nvSpPr>
        <p:spPr>
          <a:xfrm>
            <a:off x="901440" y="5057640"/>
            <a:ext cx="5356440" cy="17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5400" bIns="0" anchor="t">
            <a:spAutoFit/>
          </a:bodyPr>
          <a:p>
            <a:pPr marL="12600">
              <a:lnSpc>
                <a:spcPct val="100000"/>
              </a:lnSpc>
              <a:spcBef>
                <a:spcPts val="1460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legislação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edilícia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é: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66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Código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obras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-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LEI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Nº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9.281/2017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80"/>
              </a:spcBef>
              <a:buClr>
                <a:srgbClr val="c842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c84200"/>
                </a:solidFill>
                <a:latin typeface="Calibri"/>
                <a:ea typeface="DejaVu Sans"/>
              </a:rPr>
              <a:t>Código</a:t>
            </a:r>
            <a:r>
              <a:rPr b="0" lang="pt-BR" sz="2600" spc="-41" strike="noStrike">
                <a:solidFill>
                  <a:srgbClr val="c842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c84200"/>
                </a:solidFill>
                <a:latin typeface="Calibri"/>
                <a:ea typeface="DejaVu Sans"/>
              </a:rPr>
              <a:t>de</a:t>
            </a:r>
            <a:r>
              <a:rPr b="0" lang="pt-BR" sz="2600" spc="-21" strike="noStrike">
                <a:solidFill>
                  <a:srgbClr val="c842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c84200"/>
                </a:solidFill>
                <a:latin typeface="Calibri"/>
                <a:ea typeface="DejaVu Sans"/>
              </a:rPr>
              <a:t>obras</a:t>
            </a:r>
            <a:r>
              <a:rPr b="0" lang="pt-BR" sz="2600" spc="-35" strike="noStrike">
                <a:solidFill>
                  <a:srgbClr val="c842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c84200"/>
                </a:solidFill>
                <a:latin typeface="Calibri"/>
                <a:ea typeface="DejaVu Sans"/>
              </a:rPr>
              <a:t>-</a:t>
            </a:r>
            <a:r>
              <a:rPr b="0" lang="pt-BR" sz="2600" spc="-32" strike="noStrike">
                <a:solidFill>
                  <a:srgbClr val="c842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c84200"/>
                </a:solidFill>
                <a:latin typeface="Calibri"/>
                <a:ea typeface="DejaVu Sans"/>
              </a:rPr>
              <a:t>LEI</a:t>
            </a:r>
            <a:r>
              <a:rPr b="0" lang="pt-BR" sz="2600" spc="-21" strike="noStrike">
                <a:solidFill>
                  <a:srgbClr val="c842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c84200"/>
                </a:solidFill>
                <a:latin typeface="Calibri"/>
                <a:ea typeface="DejaVu Sans"/>
              </a:rPr>
              <a:t>Nº</a:t>
            </a:r>
            <a:r>
              <a:rPr b="0" lang="pt-BR" sz="2600" spc="-35" strike="noStrike">
                <a:solidFill>
                  <a:srgbClr val="c842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2" strike="noStrike">
                <a:solidFill>
                  <a:srgbClr val="c84200"/>
                </a:solidFill>
                <a:latin typeface="Calibri"/>
                <a:ea typeface="DejaVu Sans"/>
              </a:rPr>
              <a:t>3.903/1988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DE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21" strike="noStrike">
                <a:solidFill>
                  <a:srgbClr val="000000"/>
                </a:solidFill>
                <a:latin typeface="Calibri"/>
              </a:rPr>
              <a:t>SALVADOR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object 3"/>
          <p:cNvSpPr/>
          <p:nvPr/>
        </p:nvSpPr>
        <p:spPr>
          <a:xfrm>
            <a:off x="991440" y="1311480"/>
            <a:ext cx="6224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COEFICIENTE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6" strike="noStrike">
                <a:solidFill>
                  <a:srgbClr val="fc8813"/>
                </a:solidFill>
                <a:latin typeface="Calibri"/>
                <a:ea typeface="DejaVu Sans"/>
              </a:rPr>
              <a:t>APROVEITAMENTO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8" name="object 4"/>
          <p:cNvGrpSpPr/>
          <p:nvPr/>
        </p:nvGrpSpPr>
        <p:grpSpPr>
          <a:xfrm>
            <a:off x="679680" y="3000600"/>
            <a:ext cx="5302800" cy="3118680"/>
            <a:chOff x="679680" y="3000600"/>
            <a:chExt cx="5302800" cy="3118680"/>
          </a:xfrm>
        </p:grpSpPr>
        <p:pic>
          <p:nvPicPr>
            <p:cNvPr id="399" name="object 5" descr=""/>
            <p:cNvPicPr/>
            <p:nvPr/>
          </p:nvPicPr>
          <p:blipFill>
            <a:blip r:embed="rId1"/>
            <a:stretch/>
          </p:blipFill>
          <p:spPr>
            <a:xfrm>
              <a:off x="3125520" y="4087440"/>
              <a:ext cx="2696400" cy="197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0" name="object 6" descr=""/>
            <p:cNvPicPr/>
            <p:nvPr/>
          </p:nvPicPr>
          <p:blipFill>
            <a:blip r:embed="rId2"/>
            <a:stretch/>
          </p:blipFill>
          <p:spPr>
            <a:xfrm>
              <a:off x="679680" y="3000600"/>
              <a:ext cx="2653560" cy="311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1" name="object 7"/>
            <p:cNvSpPr/>
            <p:nvPr/>
          </p:nvSpPr>
          <p:spPr>
            <a:xfrm>
              <a:off x="5460480" y="4559760"/>
              <a:ext cx="522000" cy="488520"/>
            </a:xfrm>
            <a:custGeom>
              <a:avLst/>
              <a:gdLst>
                <a:gd name="textAreaLeft" fmla="*/ 0 w 522000"/>
                <a:gd name="textAreaRight" fmla="*/ 523080 w 522000"/>
                <a:gd name="textAreaTop" fmla="*/ 0 h 488520"/>
                <a:gd name="textAreaBottom" fmla="*/ 489600 h 488520"/>
              </a:gdLst>
              <a:ahLst/>
              <a:rect l="textAreaLeft" t="textAreaTop" r="textAreaRight" b="textAreaBottom"/>
              <a:pathLst>
                <a:path w="523239" h="489585">
                  <a:moveTo>
                    <a:pt x="522731" y="489203"/>
                  </a:moveTo>
                  <a:lnTo>
                    <a:pt x="522731" y="0"/>
                  </a:lnTo>
                  <a:lnTo>
                    <a:pt x="0" y="0"/>
                  </a:lnTo>
                  <a:lnTo>
                    <a:pt x="0" y="489203"/>
                  </a:lnTo>
                  <a:lnTo>
                    <a:pt x="522731" y="48920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02" name="object 8"/>
          <p:cNvSpPr/>
          <p:nvPr/>
        </p:nvSpPr>
        <p:spPr>
          <a:xfrm>
            <a:off x="6069600" y="3580920"/>
            <a:ext cx="378936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tabLst>
                <a:tab algn="l" pos="1225440"/>
                <a:tab algn="l" pos="2098800"/>
                <a:tab algn="l" pos="2516400"/>
              </a:tabLst>
            </a:pP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Diferentes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formas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implantação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mesmo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CA.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object 9"/>
          <p:cNvSpPr/>
          <p:nvPr/>
        </p:nvSpPr>
        <p:spPr>
          <a:xfrm>
            <a:off x="1529640" y="6142680"/>
            <a:ext cx="8409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IO</a:t>
            </a:r>
            <a:r>
              <a:rPr b="0" lang="pt-BR" sz="1750" spc="-4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=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0,25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object 10"/>
          <p:cNvSpPr/>
          <p:nvPr/>
        </p:nvSpPr>
        <p:spPr>
          <a:xfrm>
            <a:off x="4152240" y="6142680"/>
            <a:ext cx="8409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IO</a:t>
            </a:r>
            <a:r>
              <a:rPr b="0" lang="pt-BR" sz="1750" spc="-4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=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0,50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object 3"/>
          <p:cNvSpPr/>
          <p:nvPr/>
        </p:nvSpPr>
        <p:spPr>
          <a:xfrm>
            <a:off x="991440" y="1311480"/>
            <a:ext cx="6224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COEFICIENTE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6" strike="noStrike">
                <a:solidFill>
                  <a:srgbClr val="fc8813"/>
                </a:solidFill>
                <a:latin typeface="Calibri"/>
                <a:ea typeface="DejaVu Sans"/>
              </a:rPr>
              <a:t>APROVEITAMENTO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7" name="object 4"/>
          <p:cNvGrpSpPr/>
          <p:nvPr/>
        </p:nvGrpSpPr>
        <p:grpSpPr>
          <a:xfrm>
            <a:off x="679680" y="3000600"/>
            <a:ext cx="5302800" cy="3118680"/>
            <a:chOff x="679680" y="3000600"/>
            <a:chExt cx="5302800" cy="3118680"/>
          </a:xfrm>
        </p:grpSpPr>
        <p:pic>
          <p:nvPicPr>
            <p:cNvPr id="408" name="object 5" descr=""/>
            <p:cNvPicPr/>
            <p:nvPr/>
          </p:nvPicPr>
          <p:blipFill>
            <a:blip r:embed="rId1"/>
            <a:stretch/>
          </p:blipFill>
          <p:spPr>
            <a:xfrm>
              <a:off x="3125520" y="4087440"/>
              <a:ext cx="2696400" cy="197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9" name="object 6" descr=""/>
            <p:cNvPicPr/>
            <p:nvPr/>
          </p:nvPicPr>
          <p:blipFill>
            <a:blip r:embed="rId2"/>
            <a:stretch/>
          </p:blipFill>
          <p:spPr>
            <a:xfrm>
              <a:off x="679680" y="3000600"/>
              <a:ext cx="2653560" cy="311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0" name="object 7"/>
            <p:cNvSpPr/>
            <p:nvPr/>
          </p:nvSpPr>
          <p:spPr>
            <a:xfrm>
              <a:off x="5460480" y="4559760"/>
              <a:ext cx="522000" cy="488520"/>
            </a:xfrm>
            <a:custGeom>
              <a:avLst/>
              <a:gdLst>
                <a:gd name="textAreaLeft" fmla="*/ 0 w 522000"/>
                <a:gd name="textAreaRight" fmla="*/ 523080 w 522000"/>
                <a:gd name="textAreaTop" fmla="*/ 0 h 488520"/>
                <a:gd name="textAreaBottom" fmla="*/ 489600 h 488520"/>
              </a:gdLst>
              <a:ahLst/>
              <a:rect l="textAreaLeft" t="textAreaTop" r="textAreaRight" b="textAreaBottom"/>
              <a:pathLst>
                <a:path w="523239" h="489585">
                  <a:moveTo>
                    <a:pt x="522731" y="489203"/>
                  </a:moveTo>
                  <a:lnTo>
                    <a:pt x="522731" y="0"/>
                  </a:lnTo>
                  <a:lnTo>
                    <a:pt x="0" y="0"/>
                  </a:lnTo>
                  <a:lnTo>
                    <a:pt x="0" y="489203"/>
                  </a:lnTo>
                  <a:lnTo>
                    <a:pt x="522731" y="48920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1" name="object 8"/>
          <p:cNvSpPr/>
          <p:nvPr/>
        </p:nvSpPr>
        <p:spPr>
          <a:xfrm>
            <a:off x="6120000" y="2643480"/>
            <a:ext cx="3789360" cy="16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tabLst>
                <a:tab algn="l" pos="1225440"/>
                <a:tab algn="l" pos="2098800"/>
                <a:tab algn="l" pos="2516400"/>
              </a:tabLst>
            </a:pP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Diferentes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formas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implantação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mesmo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CA.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24"/>
              </a:spcBef>
              <a:tabLst>
                <a:tab algn="l" pos="1225440"/>
                <a:tab algn="l" pos="2098800"/>
                <a:tab algn="l" pos="2516400"/>
              </a:tabLst>
            </a:pP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1000"/>
              </a:lnSpc>
              <a:tabLst>
                <a:tab algn="l" pos="1419120"/>
                <a:tab algn="l" pos="2046600"/>
                <a:tab algn="l" pos="2646000"/>
                <a:tab algn="l" pos="3176280"/>
              </a:tabLst>
            </a:pP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Parâmetros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que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vão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ter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maior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influência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tipo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ocupação: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object 9"/>
          <p:cNvSpPr/>
          <p:nvPr/>
        </p:nvSpPr>
        <p:spPr>
          <a:xfrm>
            <a:off x="1529640" y="6142680"/>
            <a:ext cx="8409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IO</a:t>
            </a:r>
            <a:r>
              <a:rPr b="0" lang="pt-BR" sz="1750" spc="-4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=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0,25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object 10"/>
          <p:cNvSpPr/>
          <p:nvPr/>
        </p:nvSpPr>
        <p:spPr>
          <a:xfrm>
            <a:off x="4152240" y="6142680"/>
            <a:ext cx="8409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IO</a:t>
            </a:r>
            <a:r>
              <a:rPr b="0" lang="pt-BR" sz="1750" spc="-4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=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0,50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32" strike="noStrike">
                <a:solidFill>
                  <a:srgbClr val="000000"/>
                </a:solidFill>
                <a:latin typeface="Calibri"/>
              </a:rPr>
              <a:t>PARÂMETROS</a:t>
            </a:r>
            <a:r>
              <a:rPr b="0" lang="pt-BR" sz="405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object 3"/>
          <p:cNvSpPr/>
          <p:nvPr/>
        </p:nvSpPr>
        <p:spPr>
          <a:xfrm>
            <a:off x="991440" y="1311480"/>
            <a:ext cx="6224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COEFICIENTE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6" strike="noStrike">
                <a:solidFill>
                  <a:srgbClr val="fc8813"/>
                </a:solidFill>
                <a:latin typeface="Calibri"/>
                <a:ea typeface="DejaVu Sans"/>
              </a:rPr>
              <a:t>APROVEITAMENTO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6" name="object 4"/>
          <p:cNvGrpSpPr/>
          <p:nvPr/>
        </p:nvGrpSpPr>
        <p:grpSpPr>
          <a:xfrm>
            <a:off x="679680" y="3000600"/>
            <a:ext cx="5302800" cy="3118680"/>
            <a:chOff x="679680" y="3000600"/>
            <a:chExt cx="5302800" cy="3118680"/>
          </a:xfrm>
        </p:grpSpPr>
        <p:pic>
          <p:nvPicPr>
            <p:cNvPr id="417" name="object 5" descr=""/>
            <p:cNvPicPr/>
            <p:nvPr/>
          </p:nvPicPr>
          <p:blipFill>
            <a:blip r:embed="rId1"/>
            <a:stretch/>
          </p:blipFill>
          <p:spPr>
            <a:xfrm>
              <a:off x="3125520" y="4087440"/>
              <a:ext cx="2696400" cy="197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8" name="object 6" descr=""/>
            <p:cNvPicPr/>
            <p:nvPr/>
          </p:nvPicPr>
          <p:blipFill>
            <a:blip r:embed="rId2"/>
            <a:stretch/>
          </p:blipFill>
          <p:spPr>
            <a:xfrm>
              <a:off x="679680" y="3000600"/>
              <a:ext cx="2653560" cy="311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9" name="object 7"/>
            <p:cNvSpPr/>
            <p:nvPr/>
          </p:nvSpPr>
          <p:spPr>
            <a:xfrm>
              <a:off x="5460480" y="4559760"/>
              <a:ext cx="522000" cy="488520"/>
            </a:xfrm>
            <a:custGeom>
              <a:avLst/>
              <a:gdLst>
                <a:gd name="textAreaLeft" fmla="*/ 0 w 522000"/>
                <a:gd name="textAreaRight" fmla="*/ 523080 w 522000"/>
                <a:gd name="textAreaTop" fmla="*/ 0 h 488520"/>
                <a:gd name="textAreaBottom" fmla="*/ 489600 h 488520"/>
              </a:gdLst>
              <a:ahLst/>
              <a:rect l="textAreaLeft" t="textAreaTop" r="textAreaRight" b="textAreaBottom"/>
              <a:pathLst>
                <a:path w="523239" h="489585">
                  <a:moveTo>
                    <a:pt x="522731" y="489203"/>
                  </a:moveTo>
                  <a:lnTo>
                    <a:pt x="522731" y="0"/>
                  </a:lnTo>
                  <a:lnTo>
                    <a:pt x="0" y="0"/>
                  </a:lnTo>
                  <a:lnTo>
                    <a:pt x="0" y="489203"/>
                  </a:lnTo>
                  <a:lnTo>
                    <a:pt x="522731" y="48920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20" name="object 8"/>
          <p:cNvSpPr/>
          <p:nvPr/>
        </p:nvSpPr>
        <p:spPr>
          <a:xfrm>
            <a:off x="6120000" y="2340000"/>
            <a:ext cx="3789360" cy="16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tabLst>
                <a:tab algn="l" pos="1225440"/>
                <a:tab algn="l" pos="2098800"/>
                <a:tab algn="l" pos="2516400"/>
              </a:tabLst>
            </a:pP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Diferentes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formas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implantação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mesmo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CA.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24"/>
              </a:spcBef>
              <a:tabLst>
                <a:tab algn="l" pos="1225440"/>
                <a:tab algn="l" pos="2098800"/>
                <a:tab algn="l" pos="2516400"/>
              </a:tabLst>
            </a:pP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1000"/>
              </a:lnSpc>
              <a:tabLst>
                <a:tab algn="l" pos="1419120"/>
                <a:tab algn="l" pos="2046600"/>
                <a:tab algn="l" pos="2646000"/>
                <a:tab algn="l" pos="3176280"/>
              </a:tabLst>
            </a:pP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Parâmetros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que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vão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26" strike="noStrike">
                <a:solidFill>
                  <a:srgbClr val="000000"/>
                </a:solidFill>
                <a:latin typeface="Calibri"/>
                <a:ea typeface="DejaVu Sans"/>
              </a:rPr>
              <a:t>ter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maior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influência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tipo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ocupação: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object 9"/>
          <p:cNvSpPr/>
          <p:nvPr/>
        </p:nvSpPr>
        <p:spPr>
          <a:xfrm>
            <a:off x="6864480" y="4951080"/>
            <a:ext cx="2135160" cy="11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0440" bIns="0" anchor="t">
            <a:spAutoFit/>
          </a:bodyPr>
          <a:p>
            <a:pPr marL="146160" indent="-133200">
              <a:lnSpc>
                <a:spcPct val="100000"/>
              </a:lnSpc>
              <a:spcBef>
                <a:spcPts val="791"/>
              </a:spcBef>
              <a:buClr>
                <a:srgbClr val="000000"/>
              </a:buClr>
              <a:buFont typeface="OpenSymbol"/>
              <a:buChar char="-"/>
              <a:tabLst>
                <a:tab algn="l" pos="146160"/>
              </a:tabLst>
            </a:pP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Recuos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46160" indent="-133200">
              <a:lnSpc>
                <a:spcPct val="100000"/>
              </a:lnSpc>
              <a:spcBef>
                <a:spcPts val="694"/>
              </a:spcBef>
              <a:buClr>
                <a:srgbClr val="000000"/>
              </a:buClr>
              <a:buFont typeface="OpenSymbol"/>
              <a:buChar char="-"/>
              <a:tabLst>
                <a:tab algn="l" pos="146160"/>
              </a:tabLst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Índice</a:t>
            </a:r>
            <a:r>
              <a:rPr b="0" lang="pt-BR" sz="19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ocupação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  <a:p>
            <a:pPr marL="146160" indent="-133200">
              <a:lnSpc>
                <a:spcPct val="100000"/>
              </a:lnSpc>
              <a:spcBef>
                <a:spcPts val="706"/>
              </a:spcBef>
              <a:buClr>
                <a:srgbClr val="000000"/>
              </a:buClr>
              <a:buFont typeface="OpenSymbol"/>
              <a:buChar char="-"/>
              <a:tabLst>
                <a:tab algn="l" pos="146160"/>
              </a:tabLst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Limites</a:t>
            </a:r>
            <a:r>
              <a:rPr b="0" lang="pt-BR" sz="195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9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gabarito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object 10"/>
          <p:cNvSpPr/>
          <p:nvPr/>
        </p:nvSpPr>
        <p:spPr>
          <a:xfrm>
            <a:off x="1529640" y="6142680"/>
            <a:ext cx="8409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IO</a:t>
            </a:r>
            <a:r>
              <a:rPr b="0" lang="pt-BR" sz="1750" spc="-4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=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0,25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object 11"/>
          <p:cNvSpPr/>
          <p:nvPr/>
        </p:nvSpPr>
        <p:spPr>
          <a:xfrm>
            <a:off x="4152240" y="6142680"/>
            <a:ext cx="8409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IO</a:t>
            </a:r>
            <a:r>
              <a:rPr b="0" lang="pt-BR" sz="1750" spc="-4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1" strike="noStrike">
                <a:solidFill>
                  <a:srgbClr val="ff0000"/>
                </a:solidFill>
                <a:latin typeface="Calibri"/>
                <a:ea typeface="DejaVu Sans"/>
              </a:rPr>
              <a:t>=</a:t>
            </a:r>
            <a:r>
              <a:rPr b="0" lang="pt-BR" sz="1750" spc="-46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pt-BR" sz="1750" spc="-21" strike="noStrike">
                <a:solidFill>
                  <a:srgbClr val="ff0000"/>
                </a:solidFill>
                <a:latin typeface="Calibri"/>
                <a:ea typeface="DejaVu Sans"/>
              </a:rPr>
              <a:t>0,50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334840" y="4972320"/>
            <a:ext cx="436536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Consulta</a:t>
            </a:r>
            <a:r>
              <a:rPr b="0" lang="pt-BR" sz="3950" spc="-140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à</a:t>
            </a:r>
            <a:r>
              <a:rPr b="0" lang="pt-BR" sz="3950" spc="-131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365f92"/>
                </a:solidFill>
                <a:latin typeface="Calibri"/>
              </a:rPr>
              <a:t>legislação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object 3"/>
          <p:cNvSpPr/>
          <p:nvPr/>
        </p:nvSpPr>
        <p:spPr>
          <a:xfrm>
            <a:off x="1035720" y="1647000"/>
            <a:ext cx="6636600" cy="14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2960" bIns="0" anchor="t">
            <a:spAutoFit/>
          </a:bodyPr>
          <a:p>
            <a:pPr marL="12600">
              <a:lnSpc>
                <a:spcPct val="100000"/>
              </a:lnSpc>
              <a:spcBef>
                <a:spcPts val="811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Consulta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determinar: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720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Usos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permitidos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3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709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Parâmetros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ocupação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(recuos,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índices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etc.)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object 4"/>
          <p:cNvSpPr/>
          <p:nvPr/>
        </p:nvSpPr>
        <p:spPr>
          <a:xfrm>
            <a:off x="2855520" y="4429800"/>
            <a:ext cx="564840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080" bIns="0" anchor="t">
            <a:spAutoFit/>
          </a:bodyPr>
          <a:p>
            <a:pPr marL="12600">
              <a:lnSpc>
                <a:spcPct val="101000"/>
              </a:lnSpc>
              <a:spcBef>
                <a:spcPts val="79"/>
              </a:spcBef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Primeiro</a:t>
            </a:r>
            <a:r>
              <a:rPr b="0" lang="pt-BR" sz="2600" spc="7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passo</a:t>
            </a:r>
            <a:r>
              <a:rPr b="0" lang="pt-BR" sz="2600" spc="8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–</a:t>
            </a:r>
            <a:r>
              <a:rPr b="0" lang="pt-BR" sz="2600" spc="8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identificar</a:t>
            </a:r>
            <a:r>
              <a:rPr b="0" lang="pt-BR" sz="2600" spc="8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em</a:t>
            </a:r>
            <a:r>
              <a:rPr b="0" lang="pt-BR" sz="2600" spc="8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que</a:t>
            </a:r>
            <a:r>
              <a:rPr b="0" lang="pt-BR" sz="2600" spc="7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000000"/>
                </a:solidFill>
                <a:latin typeface="Calibri"/>
                <a:ea typeface="DejaVu Sans"/>
              </a:rPr>
              <a:t>zona</a:t>
            </a:r>
            <a:r>
              <a:rPr b="0" lang="pt-BR" sz="26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está</a:t>
            </a:r>
            <a:r>
              <a:rPr b="0" lang="pt-BR" sz="26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26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000000"/>
                </a:solidFill>
                <a:latin typeface="Calibri"/>
                <a:ea typeface="DejaVu Sans"/>
              </a:rPr>
              <a:t>terreno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9" name="object 3"/>
          <p:cNvGrpSpPr/>
          <p:nvPr/>
        </p:nvGrpSpPr>
        <p:grpSpPr>
          <a:xfrm>
            <a:off x="2163960" y="28800"/>
            <a:ext cx="8111160" cy="7525800"/>
            <a:chOff x="2163960" y="28800"/>
            <a:chExt cx="8111160" cy="7525800"/>
          </a:xfrm>
        </p:grpSpPr>
        <p:pic>
          <p:nvPicPr>
            <p:cNvPr id="430" name="object 4" descr=""/>
            <p:cNvPicPr/>
            <p:nvPr/>
          </p:nvPicPr>
          <p:blipFill>
            <a:blip r:embed="rId1"/>
            <a:stretch/>
          </p:blipFill>
          <p:spPr>
            <a:xfrm>
              <a:off x="2163960" y="28800"/>
              <a:ext cx="7605360" cy="7525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1" name="object 5" descr=""/>
            <p:cNvPicPr/>
            <p:nvPr/>
          </p:nvPicPr>
          <p:blipFill>
            <a:blip r:embed="rId2"/>
            <a:stretch/>
          </p:blipFill>
          <p:spPr>
            <a:xfrm>
              <a:off x="4660200" y="3596760"/>
              <a:ext cx="1833840" cy="103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2" name="object 6" descr=""/>
            <p:cNvPicPr/>
            <p:nvPr/>
          </p:nvPicPr>
          <p:blipFill>
            <a:blip r:embed="rId3"/>
            <a:stretch/>
          </p:blipFill>
          <p:spPr>
            <a:xfrm>
              <a:off x="8488440" y="39600"/>
              <a:ext cx="1786680" cy="17866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4" name="object 3"/>
          <p:cNvGrpSpPr/>
          <p:nvPr/>
        </p:nvGrpSpPr>
        <p:grpSpPr>
          <a:xfrm>
            <a:off x="307800" y="0"/>
            <a:ext cx="10075320" cy="7554960"/>
            <a:chOff x="307800" y="0"/>
            <a:chExt cx="10075320" cy="7554960"/>
          </a:xfrm>
        </p:grpSpPr>
        <p:pic>
          <p:nvPicPr>
            <p:cNvPr id="435" name="object 4" descr=""/>
            <p:cNvPicPr/>
            <p:nvPr/>
          </p:nvPicPr>
          <p:blipFill>
            <a:blip r:embed="rId1"/>
            <a:stretch/>
          </p:blipFill>
          <p:spPr>
            <a:xfrm>
              <a:off x="307800" y="2339280"/>
              <a:ext cx="7340040" cy="521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object 5" descr=""/>
            <p:cNvPicPr/>
            <p:nvPr/>
          </p:nvPicPr>
          <p:blipFill>
            <a:blip r:embed="rId2"/>
            <a:stretch/>
          </p:blipFill>
          <p:spPr>
            <a:xfrm>
              <a:off x="5542560" y="0"/>
              <a:ext cx="4840560" cy="2190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7" name="object 6"/>
            <p:cNvSpPr/>
            <p:nvPr/>
          </p:nvSpPr>
          <p:spPr>
            <a:xfrm>
              <a:off x="4753080" y="1146240"/>
              <a:ext cx="4972320" cy="1204920"/>
            </a:xfrm>
            <a:custGeom>
              <a:avLst/>
              <a:gdLst>
                <a:gd name="textAreaLeft" fmla="*/ 0 w 4972320"/>
                <a:gd name="textAreaRight" fmla="*/ 4973400 w 4972320"/>
                <a:gd name="textAreaTop" fmla="*/ 0 h 1204920"/>
                <a:gd name="textAreaBottom" fmla="*/ 1206000 h 1204920"/>
              </a:gdLst>
              <a:ahLst/>
              <a:rect l="textAreaLeft" t="textAreaTop" r="textAreaRight" b="textAreaBottom"/>
              <a:pathLst>
                <a:path w="4973320" h="1205864">
                  <a:moveTo>
                    <a:pt x="466344" y="1205484"/>
                  </a:moveTo>
                  <a:lnTo>
                    <a:pt x="445008" y="1114044"/>
                  </a:lnTo>
                  <a:lnTo>
                    <a:pt x="420776" y="1133767"/>
                  </a:lnTo>
                  <a:lnTo>
                    <a:pt x="16764" y="650748"/>
                  </a:lnTo>
                  <a:lnTo>
                    <a:pt x="0" y="664464"/>
                  </a:lnTo>
                  <a:lnTo>
                    <a:pt x="403974" y="1147432"/>
                  </a:lnTo>
                  <a:lnTo>
                    <a:pt x="379476" y="1167384"/>
                  </a:lnTo>
                  <a:lnTo>
                    <a:pt x="429768" y="1189431"/>
                  </a:lnTo>
                  <a:lnTo>
                    <a:pt x="466344" y="1205484"/>
                  </a:lnTo>
                  <a:close/>
                </a:path>
                <a:path w="4973320" h="1205864">
                  <a:moveTo>
                    <a:pt x="4972812" y="7620"/>
                  </a:moveTo>
                  <a:lnTo>
                    <a:pt x="4965192" y="0"/>
                  </a:lnTo>
                  <a:lnTo>
                    <a:pt x="4943856" y="0"/>
                  </a:lnTo>
                  <a:lnTo>
                    <a:pt x="4943856" y="28956"/>
                  </a:lnTo>
                  <a:lnTo>
                    <a:pt x="4943856" y="1031748"/>
                  </a:lnTo>
                  <a:lnTo>
                    <a:pt x="3624072" y="1031748"/>
                  </a:lnTo>
                  <a:lnTo>
                    <a:pt x="3624072" y="28956"/>
                  </a:lnTo>
                  <a:lnTo>
                    <a:pt x="4943856" y="28956"/>
                  </a:lnTo>
                  <a:lnTo>
                    <a:pt x="4943856" y="0"/>
                  </a:lnTo>
                  <a:lnTo>
                    <a:pt x="3601212" y="0"/>
                  </a:lnTo>
                  <a:lnTo>
                    <a:pt x="3595116" y="7620"/>
                  </a:lnTo>
                  <a:lnTo>
                    <a:pt x="3595116" y="1053084"/>
                  </a:lnTo>
                  <a:lnTo>
                    <a:pt x="3601212" y="1060704"/>
                  </a:lnTo>
                  <a:lnTo>
                    <a:pt x="3608832" y="1060704"/>
                  </a:lnTo>
                  <a:lnTo>
                    <a:pt x="3624072" y="1060704"/>
                  </a:lnTo>
                  <a:lnTo>
                    <a:pt x="4943856" y="1060704"/>
                  </a:lnTo>
                  <a:lnTo>
                    <a:pt x="4957572" y="1060704"/>
                  </a:lnTo>
                  <a:lnTo>
                    <a:pt x="4965192" y="1060704"/>
                  </a:lnTo>
                  <a:lnTo>
                    <a:pt x="4972812" y="1053084"/>
                  </a:lnTo>
                  <a:lnTo>
                    <a:pt x="4972812" y="762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8" name="object 7"/>
            <p:cNvSpPr/>
            <p:nvPr/>
          </p:nvSpPr>
          <p:spPr>
            <a:xfrm>
              <a:off x="7933680" y="3511440"/>
              <a:ext cx="1072080" cy="721440"/>
            </a:xfrm>
            <a:custGeom>
              <a:avLst/>
              <a:gdLst>
                <a:gd name="textAreaLeft" fmla="*/ 0 w 1072080"/>
                <a:gd name="textAreaRight" fmla="*/ 1073160 w 1072080"/>
                <a:gd name="textAreaTop" fmla="*/ 0 h 721440"/>
                <a:gd name="textAreaBottom" fmla="*/ 722520 h 721440"/>
              </a:gdLst>
              <a:ahLst/>
              <a:rect l="textAreaLeft" t="textAreaTop" r="textAreaRight" b="textAreaBottom"/>
              <a:pathLst>
                <a:path w="1073150" h="722629">
                  <a:moveTo>
                    <a:pt x="1072895" y="0"/>
                  </a:moveTo>
                  <a:lnTo>
                    <a:pt x="1046918" y="46446"/>
                  </a:lnTo>
                  <a:lnTo>
                    <a:pt x="1018937" y="90980"/>
                  </a:lnTo>
                  <a:lnTo>
                    <a:pt x="989065" y="133541"/>
                  </a:lnTo>
                  <a:lnTo>
                    <a:pt x="957415" y="174068"/>
                  </a:lnTo>
                  <a:lnTo>
                    <a:pt x="924099" y="212499"/>
                  </a:lnTo>
                  <a:lnTo>
                    <a:pt x="889229" y="248773"/>
                  </a:lnTo>
                  <a:lnTo>
                    <a:pt x="852918" y="282831"/>
                  </a:lnTo>
                  <a:lnTo>
                    <a:pt x="815279" y="314610"/>
                  </a:lnTo>
                  <a:lnTo>
                    <a:pt x="776424" y="344050"/>
                  </a:lnTo>
                  <a:lnTo>
                    <a:pt x="736465" y="371089"/>
                  </a:lnTo>
                  <a:lnTo>
                    <a:pt x="695515" y="395668"/>
                  </a:lnTo>
                  <a:lnTo>
                    <a:pt x="653687" y="417724"/>
                  </a:lnTo>
                  <a:lnTo>
                    <a:pt x="611092" y="437198"/>
                  </a:lnTo>
                  <a:lnTo>
                    <a:pt x="567845" y="454027"/>
                  </a:lnTo>
                  <a:lnTo>
                    <a:pt x="524056" y="468151"/>
                  </a:lnTo>
                  <a:lnTo>
                    <a:pt x="479839" y="479509"/>
                  </a:lnTo>
                  <a:lnTo>
                    <a:pt x="435305" y="488040"/>
                  </a:lnTo>
                  <a:lnTo>
                    <a:pt x="390568" y="493683"/>
                  </a:lnTo>
                  <a:lnTo>
                    <a:pt x="345740" y="496377"/>
                  </a:lnTo>
                  <a:lnTo>
                    <a:pt x="300934" y="496061"/>
                  </a:lnTo>
                  <a:lnTo>
                    <a:pt x="256261" y="492674"/>
                  </a:lnTo>
                  <a:lnTo>
                    <a:pt x="211835" y="486155"/>
                  </a:lnTo>
                  <a:lnTo>
                    <a:pt x="252983" y="406907"/>
                  </a:lnTo>
                  <a:lnTo>
                    <a:pt x="0" y="505967"/>
                  </a:lnTo>
                  <a:lnTo>
                    <a:pt x="86867" y="722375"/>
                  </a:lnTo>
                  <a:lnTo>
                    <a:pt x="128015" y="643127"/>
                  </a:lnTo>
                  <a:lnTo>
                    <a:pt x="172451" y="649836"/>
                  </a:lnTo>
                  <a:lnTo>
                    <a:pt x="217148" y="653378"/>
                  </a:lnTo>
                  <a:lnTo>
                    <a:pt x="261994" y="653818"/>
                  </a:lnTo>
                  <a:lnTo>
                    <a:pt x="306872" y="651220"/>
                  </a:lnTo>
                  <a:lnTo>
                    <a:pt x="351668" y="645650"/>
                  </a:lnTo>
                  <a:lnTo>
                    <a:pt x="396266" y="637171"/>
                  </a:lnTo>
                  <a:lnTo>
                    <a:pt x="440551" y="625848"/>
                  </a:lnTo>
                  <a:lnTo>
                    <a:pt x="484409" y="611745"/>
                  </a:lnTo>
                  <a:lnTo>
                    <a:pt x="527725" y="594927"/>
                  </a:lnTo>
                  <a:lnTo>
                    <a:pt x="570382" y="575458"/>
                  </a:lnTo>
                  <a:lnTo>
                    <a:pt x="612266" y="553402"/>
                  </a:lnTo>
                  <a:lnTo>
                    <a:pt x="653263" y="528824"/>
                  </a:lnTo>
                  <a:lnTo>
                    <a:pt x="693257" y="501788"/>
                  </a:lnTo>
                  <a:lnTo>
                    <a:pt x="732132" y="472359"/>
                  </a:lnTo>
                  <a:lnTo>
                    <a:pt x="769774" y="440601"/>
                  </a:lnTo>
                  <a:lnTo>
                    <a:pt x="806068" y="406579"/>
                  </a:lnTo>
                  <a:lnTo>
                    <a:pt x="840899" y="370356"/>
                  </a:lnTo>
                  <a:lnTo>
                    <a:pt x="874151" y="331998"/>
                  </a:lnTo>
                  <a:lnTo>
                    <a:pt x="905710" y="291568"/>
                  </a:lnTo>
                  <a:lnTo>
                    <a:pt x="935461" y="249132"/>
                  </a:lnTo>
                  <a:lnTo>
                    <a:pt x="963287" y="204753"/>
                  </a:lnTo>
                  <a:lnTo>
                    <a:pt x="989075" y="158495"/>
                  </a:lnTo>
                  <a:lnTo>
                    <a:pt x="1072895" y="0"/>
                  </a:lnTo>
                  <a:close/>
                </a:path>
              </a:pathLst>
            </a:custGeom>
            <a:solidFill>
              <a:srgbClr val="4f8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9" name="object 8"/>
            <p:cNvSpPr/>
            <p:nvPr/>
          </p:nvSpPr>
          <p:spPr>
            <a:xfrm>
              <a:off x="8691120" y="2420280"/>
              <a:ext cx="430560" cy="1167840"/>
            </a:xfrm>
            <a:custGeom>
              <a:avLst/>
              <a:gdLst>
                <a:gd name="textAreaLeft" fmla="*/ 0 w 430560"/>
                <a:gd name="textAreaRight" fmla="*/ 431640 w 430560"/>
                <a:gd name="textAreaTop" fmla="*/ 0 h 1167840"/>
                <a:gd name="textAreaBottom" fmla="*/ 1168920 h 1167840"/>
              </a:gdLst>
              <a:ahLst/>
              <a:rect l="textAreaLeft" t="textAreaTop" r="textAreaRight" b="textAreaBottom"/>
              <a:pathLst>
                <a:path w="431800" h="1169035">
                  <a:moveTo>
                    <a:pt x="431442" y="616187"/>
                  </a:moveTo>
                  <a:lnTo>
                    <a:pt x="429275" y="569947"/>
                  </a:lnTo>
                  <a:lnTo>
                    <a:pt x="424702" y="524389"/>
                  </a:lnTo>
                  <a:lnTo>
                    <a:pt x="417747" y="479628"/>
                  </a:lnTo>
                  <a:lnTo>
                    <a:pt x="408435" y="435775"/>
                  </a:lnTo>
                  <a:lnTo>
                    <a:pt x="396789" y="392945"/>
                  </a:lnTo>
                  <a:lnTo>
                    <a:pt x="382834" y="351251"/>
                  </a:lnTo>
                  <a:lnTo>
                    <a:pt x="366594" y="310806"/>
                  </a:lnTo>
                  <a:lnTo>
                    <a:pt x="348092" y="271723"/>
                  </a:lnTo>
                  <a:lnTo>
                    <a:pt x="327354" y="234116"/>
                  </a:lnTo>
                  <a:lnTo>
                    <a:pt x="304403" y="198099"/>
                  </a:lnTo>
                  <a:lnTo>
                    <a:pt x="279264" y="163785"/>
                  </a:lnTo>
                  <a:lnTo>
                    <a:pt x="251960" y="131286"/>
                  </a:lnTo>
                  <a:lnTo>
                    <a:pt x="222515" y="100717"/>
                  </a:lnTo>
                  <a:lnTo>
                    <a:pt x="190955" y="72190"/>
                  </a:lnTo>
                  <a:lnTo>
                    <a:pt x="157303" y="45819"/>
                  </a:lnTo>
                  <a:lnTo>
                    <a:pt x="121583" y="21718"/>
                  </a:lnTo>
                  <a:lnTo>
                    <a:pt x="83819" y="0"/>
                  </a:lnTo>
                  <a:lnTo>
                    <a:pt x="0" y="158495"/>
                  </a:lnTo>
                  <a:lnTo>
                    <a:pt x="37946" y="180063"/>
                  </a:lnTo>
                  <a:lnTo>
                    <a:pt x="73858" y="204090"/>
                  </a:lnTo>
                  <a:lnTo>
                    <a:pt x="107706" y="230460"/>
                  </a:lnTo>
                  <a:lnTo>
                    <a:pt x="139460" y="259058"/>
                  </a:lnTo>
                  <a:lnTo>
                    <a:pt x="169090" y="289767"/>
                  </a:lnTo>
                  <a:lnTo>
                    <a:pt x="196567" y="322471"/>
                  </a:lnTo>
                  <a:lnTo>
                    <a:pt x="221860" y="357055"/>
                  </a:lnTo>
                  <a:lnTo>
                    <a:pt x="244940" y="393404"/>
                  </a:lnTo>
                  <a:lnTo>
                    <a:pt x="265777" y="431400"/>
                  </a:lnTo>
                  <a:lnTo>
                    <a:pt x="284341" y="470928"/>
                  </a:lnTo>
                  <a:lnTo>
                    <a:pt x="300602" y="511872"/>
                  </a:lnTo>
                  <a:lnTo>
                    <a:pt x="314531" y="554117"/>
                  </a:lnTo>
                  <a:lnTo>
                    <a:pt x="326097" y="597546"/>
                  </a:lnTo>
                  <a:lnTo>
                    <a:pt x="335270" y="642044"/>
                  </a:lnTo>
                  <a:lnTo>
                    <a:pt x="342022" y="687494"/>
                  </a:lnTo>
                  <a:lnTo>
                    <a:pt x="346321" y="733782"/>
                  </a:lnTo>
                  <a:lnTo>
                    <a:pt x="348138" y="780790"/>
                  </a:lnTo>
                  <a:lnTo>
                    <a:pt x="347444" y="828403"/>
                  </a:lnTo>
                  <a:lnTo>
                    <a:pt x="344208" y="876506"/>
                  </a:lnTo>
                  <a:lnTo>
                    <a:pt x="338401" y="924982"/>
                  </a:lnTo>
                  <a:lnTo>
                    <a:pt x="329992" y="973716"/>
                  </a:lnTo>
                  <a:lnTo>
                    <a:pt x="318952" y="1022591"/>
                  </a:lnTo>
                  <a:lnTo>
                    <a:pt x="305251" y="1071492"/>
                  </a:lnTo>
                  <a:lnTo>
                    <a:pt x="288860" y="1120303"/>
                  </a:lnTo>
                  <a:lnTo>
                    <a:pt x="269747" y="1168907"/>
                  </a:lnTo>
                  <a:lnTo>
                    <a:pt x="282035" y="1150334"/>
                  </a:lnTo>
                  <a:lnTo>
                    <a:pt x="304895" y="1111472"/>
                  </a:lnTo>
                  <a:lnTo>
                    <a:pt x="338689" y="1044353"/>
                  </a:lnTo>
                  <a:lnTo>
                    <a:pt x="359263" y="997072"/>
                  </a:lnTo>
                  <a:lnTo>
                    <a:pt x="377214" y="949454"/>
                  </a:lnTo>
                  <a:lnTo>
                    <a:pt x="392565" y="901610"/>
                  </a:lnTo>
                  <a:lnTo>
                    <a:pt x="405341" y="853656"/>
                  </a:lnTo>
                  <a:lnTo>
                    <a:pt x="415566" y="805704"/>
                  </a:lnTo>
                  <a:lnTo>
                    <a:pt x="423265" y="757868"/>
                  </a:lnTo>
                  <a:lnTo>
                    <a:pt x="428461" y="710261"/>
                  </a:lnTo>
                  <a:lnTo>
                    <a:pt x="431179" y="662996"/>
                  </a:lnTo>
                  <a:lnTo>
                    <a:pt x="431442" y="616187"/>
                  </a:lnTo>
                  <a:close/>
                </a:path>
              </a:pathLst>
            </a:custGeom>
            <a:solidFill>
              <a:srgbClr val="3f679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40" name="object 9"/>
            <p:cNvSpPr/>
            <p:nvPr/>
          </p:nvSpPr>
          <p:spPr>
            <a:xfrm>
              <a:off x="7918560" y="2404800"/>
              <a:ext cx="1215720" cy="1841760"/>
            </a:xfrm>
            <a:custGeom>
              <a:avLst/>
              <a:gdLst>
                <a:gd name="textAreaLeft" fmla="*/ 0 w 1215720"/>
                <a:gd name="textAreaRight" fmla="*/ 1216800 w 1215720"/>
                <a:gd name="textAreaTop" fmla="*/ 0 h 1841760"/>
                <a:gd name="textAreaBottom" fmla="*/ 1842840 h 1841760"/>
              </a:gdLst>
              <a:ahLst/>
              <a:rect l="textAreaLeft" t="textAreaTop" r="textAreaRight" b="textAreaBottom"/>
              <a:pathLst>
                <a:path w="1216659" h="1842770">
                  <a:moveTo>
                    <a:pt x="283210" y="1514856"/>
                  </a:moveTo>
                  <a:lnTo>
                    <a:pt x="283210" y="1508760"/>
                  </a:lnTo>
                  <a:lnTo>
                    <a:pt x="273050" y="1499616"/>
                  </a:lnTo>
                  <a:lnTo>
                    <a:pt x="267970" y="1498092"/>
                  </a:lnTo>
                  <a:lnTo>
                    <a:pt x="262890" y="1499616"/>
                  </a:lnTo>
                  <a:lnTo>
                    <a:pt x="8890" y="1598676"/>
                  </a:lnTo>
                  <a:lnTo>
                    <a:pt x="5080" y="1600200"/>
                  </a:lnTo>
                  <a:lnTo>
                    <a:pt x="2540" y="1603248"/>
                  </a:lnTo>
                  <a:lnTo>
                    <a:pt x="0" y="1609344"/>
                  </a:lnTo>
                  <a:lnTo>
                    <a:pt x="0" y="1613916"/>
                  </a:lnTo>
                  <a:lnTo>
                    <a:pt x="1270" y="1616964"/>
                  </a:lnTo>
                  <a:lnTo>
                    <a:pt x="19050" y="1661832"/>
                  </a:lnTo>
                  <a:lnTo>
                    <a:pt x="19050" y="1624584"/>
                  </a:lnTo>
                  <a:lnTo>
                    <a:pt x="26670" y="1606296"/>
                  </a:lnTo>
                  <a:lnTo>
                    <a:pt x="31926" y="1619562"/>
                  </a:lnTo>
                  <a:lnTo>
                    <a:pt x="238703" y="1538919"/>
                  </a:lnTo>
                  <a:lnTo>
                    <a:pt x="255270" y="1507236"/>
                  </a:lnTo>
                  <a:lnTo>
                    <a:pt x="273050" y="1525524"/>
                  </a:lnTo>
                  <a:lnTo>
                    <a:pt x="273050" y="1531810"/>
                  </a:lnTo>
                  <a:lnTo>
                    <a:pt x="279400" y="1519428"/>
                  </a:lnTo>
                  <a:lnTo>
                    <a:pt x="283210" y="1514856"/>
                  </a:lnTo>
                  <a:close/>
                </a:path>
                <a:path w="1216659" h="1842770">
                  <a:moveTo>
                    <a:pt x="31926" y="1619562"/>
                  </a:moveTo>
                  <a:lnTo>
                    <a:pt x="26670" y="1606296"/>
                  </a:lnTo>
                  <a:lnTo>
                    <a:pt x="19050" y="1624584"/>
                  </a:lnTo>
                  <a:lnTo>
                    <a:pt x="31926" y="1619562"/>
                  </a:lnTo>
                  <a:close/>
                </a:path>
                <a:path w="1216659" h="1842770">
                  <a:moveTo>
                    <a:pt x="102348" y="1797273"/>
                  </a:moveTo>
                  <a:lnTo>
                    <a:pt x="31926" y="1619562"/>
                  </a:lnTo>
                  <a:lnTo>
                    <a:pt x="19050" y="1624584"/>
                  </a:lnTo>
                  <a:lnTo>
                    <a:pt x="19050" y="1661832"/>
                  </a:lnTo>
                  <a:lnTo>
                    <a:pt x="87630" y="1834896"/>
                  </a:lnTo>
                  <a:lnTo>
                    <a:pt x="88900" y="1837182"/>
                  </a:lnTo>
                  <a:lnTo>
                    <a:pt x="88900" y="1822704"/>
                  </a:lnTo>
                  <a:lnTo>
                    <a:pt x="102348" y="1797273"/>
                  </a:lnTo>
                  <a:close/>
                </a:path>
                <a:path w="1216659" h="1842770">
                  <a:moveTo>
                    <a:pt x="113030" y="1824228"/>
                  </a:moveTo>
                  <a:lnTo>
                    <a:pt x="102348" y="1797273"/>
                  </a:lnTo>
                  <a:lnTo>
                    <a:pt x="88900" y="1822704"/>
                  </a:lnTo>
                  <a:lnTo>
                    <a:pt x="113030" y="1824228"/>
                  </a:lnTo>
                  <a:close/>
                </a:path>
                <a:path w="1216659" h="1842770">
                  <a:moveTo>
                    <a:pt x="113030" y="1834896"/>
                  </a:moveTo>
                  <a:lnTo>
                    <a:pt x="113030" y="1824228"/>
                  </a:lnTo>
                  <a:lnTo>
                    <a:pt x="88900" y="1822704"/>
                  </a:lnTo>
                  <a:lnTo>
                    <a:pt x="88900" y="1837182"/>
                  </a:lnTo>
                  <a:lnTo>
                    <a:pt x="90170" y="1839468"/>
                  </a:lnTo>
                  <a:lnTo>
                    <a:pt x="95250" y="1842516"/>
                  </a:lnTo>
                  <a:lnTo>
                    <a:pt x="105410" y="1842516"/>
                  </a:lnTo>
                  <a:lnTo>
                    <a:pt x="110490" y="1840992"/>
                  </a:lnTo>
                  <a:lnTo>
                    <a:pt x="113030" y="1834896"/>
                  </a:lnTo>
                  <a:close/>
                </a:path>
                <a:path w="1216659" h="1842770">
                  <a:moveTo>
                    <a:pt x="1099820" y="1114044"/>
                  </a:moveTo>
                  <a:lnTo>
                    <a:pt x="1062990" y="1178052"/>
                  </a:lnTo>
                  <a:lnTo>
                    <a:pt x="1042670" y="1208532"/>
                  </a:lnTo>
                  <a:lnTo>
                    <a:pt x="979170" y="1295400"/>
                  </a:lnTo>
                  <a:lnTo>
                    <a:pt x="958438" y="1317659"/>
                  </a:lnTo>
                  <a:lnTo>
                    <a:pt x="956310" y="1321308"/>
                  </a:lnTo>
                  <a:lnTo>
                    <a:pt x="916940" y="1379220"/>
                  </a:lnTo>
                  <a:lnTo>
                    <a:pt x="873760" y="1434084"/>
                  </a:lnTo>
                  <a:lnTo>
                    <a:pt x="828040" y="1485900"/>
                  </a:lnTo>
                  <a:lnTo>
                    <a:pt x="779780" y="1533144"/>
                  </a:lnTo>
                  <a:lnTo>
                    <a:pt x="727710" y="1575816"/>
                  </a:lnTo>
                  <a:lnTo>
                    <a:pt x="646430" y="1632204"/>
                  </a:lnTo>
                  <a:lnTo>
                    <a:pt x="591820" y="1662684"/>
                  </a:lnTo>
                  <a:lnTo>
                    <a:pt x="534670" y="1690116"/>
                  </a:lnTo>
                  <a:lnTo>
                    <a:pt x="474980" y="1711452"/>
                  </a:lnTo>
                  <a:lnTo>
                    <a:pt x="415290" y="1728216"/>
                  </a:lnTo>
                  <a:lnTo>
                    <a:pt x="355600" y="1740408"/>
                  </a:lnTo>
                  <a:lnTo>
                    <a:pt x="294640" y="1746504"/>
                  </a:lnTo>
                  <a:lnTo>
                    <a:pt x="233680" y="1746440"/>
                  </a:lnTo>
                  <a:lnTo>
                    <a:pt x="204470" y="1744980"/>
                  </a:lnTo>
                  <a:lnTo>
                    <a:pt x="173990" y="1740408"/>
                  </a:lnTo>
                  <a:lnTo>
                    <a:pt x="146050" y="1735836"/>
                  </a:lnTo>
                  <a:lnTo>
                    <a:pt x="139700" y="1735836"/>
                  </a:lnTo>
                  <a:lnTo>
                    <a:pt x="133350" y="1738884"/>
                  </a:lnTo>
                  <a:lnTo>
                    <a:pt x="130810" y="1743456"/>
                  </a:lnTo>
                  <a:lnTo>
                    <a:pt x="102348" y="1797273"/>
                  </a:lnTo>
                  <a:lnTo>
                    <a:pt x="113030" y="1824228"/>
                  </a:lnTo>
                  <a:lnTo>
                    <a:pt x="113030" y="1834896"/>
                  </a:lnTo>
                  <a:lnTo>
                    <a:pt x="140970" y="1783080"/>
                  </a:lnTo>
                  <a:lnTo>
                    <a:pt x="140970" y="1763268"/>
                  </a:lnTo>
                  <a:lnTo>
                    <a:pt x="154940" y="1757172"/>
                  </a:lnTo>
                  <a:lnTo>
                    <a:pt x="154940" y="1766062"/>
                  </a:lnTo>
                  <a:lnTo>
                    <a:pt x="171450" y="1769364"/>
                  </a:lnTo>
                  <a:lnTo>
                    <a:pt x="203200" y="1772412"/>
                  </a:lnTo>
                  <a:lnTo>
                    <a:pt x="238760" y="1774179"/>
                  </a:lnTo>
                  <a:lnTo>
                    <a:pt x="262890" y="1775338"/>
                  </a:lnTo>
                  <a:lnTo>
                    <a:pt x="267970" y="1775342"/>
                  </a:lnTo>
                  <a:lnTo>
                    <a:pt x="298450" y="1773936"/>
                  </a:lnTo>
                  <a:lnTo>
                    <a:pt x="328930" y="1770888"/>
                  </a:lnTo>
                  <a:lnTo>
                    <a:pt x="360680" y="1767840"/>
                  </a:lnTo>
                  <a:lnTo>
                    <a:pt x="391160" y="1761744"/>
                  </a:lnTo>
                  <a:lnTo>
                    <a:pt x="422910" y="1755648"/>
                  </a:lnTo>
                  <a:lnTo>
                    <a:pt x="453390" y="1748028"/>
                  </a:lnTo>
                  <a:lnTo>
                    <a:pt x="544830" y="1716024"/>
                  </a:lnTo>
                  <a:lnTo>
                    <a:pt x="633730" y="1671828"/>
                  </a:lnTo>
                  <a:lnTo>
                    <a:pt x="690880" y="1636776"/>
                  </a:lnTo>
                  <a:lnTo>
                    <a:pt x="772160" y="1575816"/>
                  </a:lnTo>
                  <a:lnTo>
                    <a:pt x="824230" y="1530096"/>
                  </a:lnTo>
                  <a:lnTo>
                    <a:pt x="848360" y="1504188"/>
                  </a:lnTo>
                  <a:lnTo>
                    <a:pt x="872490" y="1479804"/>
                  </a:lnTo>
                  <a:lnTo>
                    <a:pt x="918210" y="1424940"/>
                  </a:lnTo>
                  <a:lnTo>
                    <a:pt x="939800" y="1395984"/>
                  </a:lnTo>
                  <a:lnTo>
                    <a:pt x="961390" y="1365504"/>
                  </a:lnTo>
                  <a:lnTo>
                    <a:pt x="979170" y="1335024"/>
                  </a:lnTo>
                  <a:lnTo>
                    <a:pt x="999490" y="1303020"/>
                  </a:lnTo>
                  <a:lnTo>
                    <a:pt x="1016000" y="1271016"/>
                  </a:lnTo>
                  <a:lnTo>
                    <a:pt x="1099820" y="1114044"/>
                  </a:lnTo>
                  <a:close/>
                </a:path>
                <a:path w="1216659" h="1842770">
                  <a:moveTo>
                    <a:pt x="154940" y="1757172"/>
                  </a:moveTo>
                  <a:lnTo>
                    <a:pt x="140970" y="1763268"/>
                  </a:lnTo>
                  <a:lnTo>
                    <a:pt x="150613" y="1765196"/>
                  </a:lnTo>
                  <a:lnTo>
                    <a:pt x="154940" y="1757172"/>
                  </a:lnTo>
                  <a:close/>
                </a:path>
                <a:path w="1216659" h="1842770">
                  <a:moveTo>
                    <a:pt x="150613" y="1765196"/>
                  </a:moveTo>
                  <a:lnTo>
                    <a:pt x="140970" y="1763268"/>
                  </a:lnTo>
                  <a:lnTo>
                    <a:pt x="140970" y="1783080"/>
                  </a:lnTo>
                  <a:lnTo>
                    <a:pt x="150613" y="1765196"/>
                  </a:lnTo>
                  <a:close/>
                </a:path>
                <a:path w="1216659" h="1842770">
                  <a:moveTo>
                    <a:pt x="154940" y="1766062"/>
                  </a:moveTo>
                  <a:lnTo>
                    <a:pt x="154940" y="1757172"/>
                  </a:lnTo>
                  <a:lnTo>
                    <a:pt x="150613" y="1765196"/>
                  </a:lnTo>
                  <a:lnTo>
                    <a:pt x="154940" y="1766062"/>
                  </a:lnTo>
                  <a:close/>
                </a:path>
                <a:path w="1216659" h="1842770">
                  <a:moveTo>
                    <a:pt x="273050" y="1531810"/>
                  </a:moveTo>
                  <a:lnTo>
                    <a:pt x="273050" y="1525524"/>
                  </a:lnTo>
                  <a:lnTo>
                    <a:pt x="238703" y="1538919"/>
                  </a:lnTo>
                  <a:lnTo>
                    <a:pt x="214630" y="1584960"/>
                  </a:lnTo>
                  <a:lnTo>
                    <a:pt x="210820" y="1589532"/>
                  </a:lnTo>
                  <a:lnTo>
                    <a:pt x="210820" y="1594104"/>
                  </a:lnTo>
                  <a:lnTo>
                    <a:pt x="214630" y="1598676"/>
                  </a:lnTo>
                  <a:lnTo>
                    <a:pt x="215900" y="1601724"/>
                  </a:lnTo>
                  <a:lnTo>
                    <a:pt x="219710" y="1604772"/>
                  </a:lnTo>
                  <a:lnTo>
                    <a:pt x="223520" y="1606296"/>
                  </a:lnTo>
                  <a:lnTo>
                    <a:pt x="227330" y="1606867"/>
                  </a:lnTo>
                  <a:lnTo>
                    <a:pt x="227330" y="1578864"/>
                  </a:lnTo>
                  <a:lnTo>
                    <a:pt x="247377" y="1581871"/>
                  </a:lnTo>
                  <a:lnTo>
                    <a:pt x="273050" y="1531810"/>
                  </a:lnTo>
                  <a:close/>
                </a:path>
                <a:path w="1216659" h="1842770">
                  <a:moveTo>
                    <a:pt x="247377" y="1581871"/>
                  </a:moveTo>
                  <a:lnTo>
                    <a:pt x="227330" y="1578864"/>
                  </a:lnTo>
                  <a:lnTo>
                    <a:pt x="238760" y="1598676"/>
                  </a:lnTo>
                  <a:lnTo>
                    <a:pt x="247377" y="1581871"/>
                  </a:lnTo>
                  <a:close/>
                </a:path>
                <a:path w="1216659" h="1842770">
                  <a:moveTo>
                    <a:pt x="1031494" y="1175766"/>
                  </a:moveTo>
                  <a:lnTo>
                    <a:pt x="1000760" y="1220724"/>
                  </a:lnTo>
                  <a:lnTo>
                    <a:pt x="957580" y="1277112"/>
                  </a:lnTo>
                  <a:lnTo>
                    <a:pt x="911860" y="1327404"/>
                  </a:lnTo>
                  <a:lnTo>
                    <a:pt x="863600" y="1374648"/>
                  </a:lnTo>
                  <a:lnTo>
                    <a:pt x="811530" y="1417320"/>
                  </a:lnTo>
                  <a:lnTo>
                    <a:pt x="730250" y="1473708"/>
                  </a:lnTo>
                  <a:lnTo>
                    <a:pt x="675640" y="1505712"/>
                  </a:lnTo>
                  <a:lnTo>
                    <a:pt x="589280" y="1543812"/>
                  </a:lnTo>
                  <a:lnTo>
                    <a:pt x="558800" y="1552956"/>
                  </a:lnTo>
                  <a:lnTo>
                    <a:pt x="529590" y="1562100"/>
                  </a:lnTo>
                  <a:lnTo>
                    <a:pt x="499110" y="1569720"/>
                  </a:lnTo>
                  <a:lnTo>
                    <a:pt x="469900" y="1577340"/>
                  </a:lnTo>
                  <a:lnTo>
                    <a:pt x="439420" y="1581912"/>
                  </a:lnTo>
                  <a:lnTo>
                    <a:pt x="378460" y="1588008"/>
                  </a:lnTo>
                  <a:lnTo>
                    <a:pt x="349250" y="1589532"/>
                  </a:lnTo>
                  <a:lnTo>
                    <a:pt x="288290" y="1586484"/>
                  </a:lnTo>
                  <a:lnTo>
                    <a:pt x="257810" y="1583436"/>
                  </a:lnTo>
                  <a:lnTo>
                    <a:pt x="247377" y="1581871"/>
                  </a:lnTo>
                  <a:lnTo>
                    <a:pt x="238760" y="1598676"/>
                  </a:lnTo>
                  <a:lnTo>
                    <a:pt x="227330" y="1578864"/>
                  </a:lnTo>
                  <a:lnTo>
                    <a:pt x="227330" y="1606867"/>
                  </a:lnTo>
                  <a:lnTo>
                    <a:pt x="254000" y="1610868"/>
                  </a:lnTo>
                  <a:lnTo>
                    <a:pt x="317500" y="1616964"/>
                  </a:lnTo>
                  <a:lnTo>
                    <a:pt x="349250" y="1616904"/>
                  </a:lnTo>
                  <a:lnTo>
                    <a:pt x="412750" y="1613916"/>
                  </a:lnTo>
                  <a:lnTo>
                    <a:pt x="443230" y="1609344"/>
                  </a:lnTo>
                  <a:lnTo>
                    <a:pt x="474980" y="1604772"/>
                  </a:lnTo>
                  <a:lnTo>
                    <a:pt x="535940" y="1589532"/>
                  </a:lnTo>
                  <a:lnTo>
                    <a:pt x="598170" y="1569720"/>
                  </a:lnTo>
                  <a:lnTo>
                    <a:pt x="657860" y="1545336"/>
                  </a:lnTo>
                  <a:lnTo>
                    <a:pt x="717550" y="1514856"/>
                  </a:lnTo>
                  <a:lnTo>
                    <a:pt x="773430" y="1479804"/>
                  </a:lnTo>
                  <a:lnTo>
                    <a:pt x="828040" y="1440180"/>
                  </a:lnTo>
                  <a:lnTo>
                    <a:pt x="881380" y="1395984"/>
                  </a:lnTo>
                  <a:lnTo>
                    <a:pt x="905510" y="1371600"/>
                  </a:lnTo>
                  <a:lnTo>
                    <a:pt x="932180" y="1347216"/>
                  </a:lnTo>
                  <a:lnTo>
                    <a:pt x="955040" y="1321308"/>
                  </a:lnTo>
                  <a:lnTo>
                    <a:pt x="958438" y="1317659"/>
                  </a:lnTo>
                  <a:lnTo>
                    <a:pt x="974090" y="1290828"/>
                  </a:lnTo>
                  <a:lnTo>
                    <a:pt x="991870" y="1258824"/>
                  </a:lnTo>
                  <a:lnTo>
                    <a:pt x="1029970" y="1186780"/>
                  </a:lnTo>
                  <a:lnTo>
                    <a:pt x="1029970" y="1179576"/>
                  </a:lnTo>
                  <a:lnTo>
                    <a:pt x="1031494" y="1175766"/>
                  </a:lnTo>
                  <a:close/>
                </a:path>
                <a:path w="1216659" h="1842770">
                  <a:moveTo>
                    <a:pt x="273050" y="1525524"/>
                  </a:moveTo>
                  <a:lnTo>
                    <a:pt x="255270" y="1507236"/>
                  </a:lnTo>
                  <a:lnTo>
                    <a:pt x="238703" y="1538919"/>
                  </a:lnTo>
                  <a:lnTo>
                    <a:pt x="273050" y="1525524"/>
                  </a:lnTo>
                  <a:close/>
                </a:path>
                <a:path w="1216659" h="1842770">
                  <a:moveTo>
                    <a:pt x="1216660" y="665988"/>
                  </a:moveTo>
                  <a:lnTo>
                    <a:pt x="1216660" y="624840"/>
                  </a:lnTo>
                  <a:lnTo>
                    <a:pt x="1215390" y="585216"/>
                  </a:lnTo>
                  <a:lnTo>
                    <a:pt x="1210310" y="547116"/>
                  </a:lnTo>
                  <a:lnTo>
                    <a:pt x="1206500" y="507492"/>
                  </a:lnTo>
                  <a:lnTo>
                    <a:pt x="1198880" y="469392"/>
                  </a:lnTo>
                  <a:lnTo>
                    <a:pt x="1167130" y="359664"/>
                  </a:lnTo>
                  <a:lnTo>
                    <a:pt x="1137920" y="291084"/>
                  </a:lnTo>
                  <a:lnTo>
                    <a:pt x="1101090" y="227076"/>
                  </a:lnTo>
                  <a:lnTo>
                    <a:pt x="1060450" y="166116"/>
                  </a:lnTo>
                  <a:lnTo>
                    <a:pt x="1010920" y="112776"/>
                  </a:lnTo>
                  <a:lnTo>
                    <a:pt x="956310" y="64008"/>
                  </a:lnTo>
                  <a:lnTo>
                    <a:pt x="925830" y="41148"/>
                  </a:lnTo>
                  <a:lnTo>
                    <a:pt x="863600" y="3048"/>
                  </a:lnTo>
                  <a:lnTo>
                    <a:pt x="858520" y="1524"/>
                  </a:lnTo>
                  <a:lnTo>
                    <a:pt x="855980" y="0"/>
                  </a:lnTo>
                  <a:lnTo>
                    <a:pt x="850900" y="1524"/>
                  </a:lnTo>
                  <a:lnTo>
                    <a:pt x="848360" y="3048"/>
                  </a:lnTo>
                  <a:lnTo>
                    <a:pt x="844550" y="6096"/>
                  </a:lnTo>
                  <a:lnTo>
                    <a:pt x="843280" y="9144"/>
                  </a:lnTo>
                  <a:lnTo>
                    <a:pt x="759460" y="166116"/>
                  </a:lnTo>
                  <a:lnTo>
                    <a:pt x="756920" y="173736"/>
                  </a:lnTo>
                  <a:lnTo>
                    <a:pt x="759460" y="181356"/>
                  </a:lnTo>
                  <a:lnTo>
                    <a:pt x="765810" y="185928"/>
                  </a:lnTo>
                  <a:lnTo>
                    <a:pt x="779780" y="193216"/>
                  </a:lnTo>
                  <a:lnTo>
                    <a:pt x="779780" y="161544"/>
                  </a:lnTo>
                  <a:lnTo>
                    <a:pt x="792048" y="168291"/>
                  </a:lnTo>
                  <a:lnTo>
                    <a:pt x="849630" y="56007"/>
                  </a:lnTo>
                  <a:lnTo>
                    <a:pt x="849630" y="27432"/>
                  </a:lnTo>
                  <a:lnTo>
                    <a:pt x="867410" y="21336"/>
                  </a:lnTo>
                  <a:lnTo>
                    <a:pt x="867410" y="38100"/>
                  </a:lnTo>
                  <a:lnTo>
                    <a:pt x="880110" y="45720"/>
                  </a:lnTo>
                  <a:lnTo>
                    <a:pt x="910590" y="65532"/>
                  </a:lnTo>
                  <a:lnTo>
                    <a:pt x="965200" y="108204"/>
                  </a:lnTo>
                  <a:lnTo>
                    <a:pt x="1016000" y="158496"/>
                  </a:lnTo>
                  <a:lnTo>
                    <a:pt x="1078230" y="242316"/>
                  </a:lnTo>
                  <a:lnTo>
                    <a:pt x="1113790" y="304800"/>
                  </a:lnTo>
                  <a:lnTo>
                    <a:pt x="1140460" y="370332"/>
                  </a:lnTo>
                  <a:lnTo>
                    <a:pt x="1153160" y="405384"/>
                  </a:lnTo>
                  <a:lnTo>
                    <a:pt x="1170940" y="475488"/>
                  </a:lnTo>
                  <a:lnTo>
                    <a:pt x="1178560" y="513588"/>
                  </a:lnTo>
                  <a:lnTo>
                    <a:pt x="1187450" y="588264"/>
                  </a:lnTo>
                  <a:lnTo>
                    <a:pt x="1189990" y="626364"/>
                  </a:lnTo>
                  <a:lnTo>
                    <a:pt x="1189990" y="874606"/>
                  </a:lnTo>
                  <a:lnTo>
                    <a:pt x="1191260" y="870204"/>
                  </a:lnTo>
                  <a:lnTo>
                    <a:pt x="1200150" y="829056"/>
                  </a:lnTo>
                  <a:lnTo>
                    <a:pt x="1207770" y="787908"/>
                  </a:lnTo>
                  <a:lnTo>
                    <a:pt x="1212850" y="746760"/>
                  </a:lnTo>
                  <a:lnTo>
                    <a:pt x="1215390" y="705612"/>
                  </a:lnTo>
                  <a:lnTo>
                    <a:pt x="1216660" y="665988"/>
                  </a:lnTo>
                  <a:close/>
                </a:path>
                <a:path w="1216659" h="1842770">
                  <a:moveTo>
                    <a:pt x="792048" y="168291"/>
                  </a:moveTo>
                  <a:lnTo>
                    <a:pt x="779780" y="161544"/>
                  </a:lnTo>
                  <a:lnTo>
                    <a:pt x="786130" y="179832"/>
                  </a:lnTo>
                  <a:lnTo>
                    <a:pt x="792048" y="168291"/>
                  </a:lnTo>
                  <a:close/>
                </a:path>
                <a:path w="1216659" h="1842770">
                  <a:moveTo>
                    <a:pt x="1134110" y="804672"/>
                  </a:moveTo>
                  <a:lnTo>
                    <a:pt x="1126490" y="694944"/>
                  </a:lnTo>
                  <a:lnTo>
                    <a:pt x="1115060" y="623316"/>
                  </a:lnTo>
                  <a:lnTo>
                    <a:pt x="1096010" y="553212"/>
                  </a:lnTo>
                  <a:lnTo>
                    <a:pt x="1071880" y="487680"/>
                  </a:lnTo>
                  <a:lnTo>
                    <a:pt x="1041400" y="425196"/>
                  </a:lnTo>
                  <a:lnTo>
                    <a:pt x="1007110" y="365760"/>
                  </a:lnTo>
                  <a:lnTo>
                    <a:pt x="965200" y="310896"/>
                  </a:lnTo>
                  <a:lnTo>
                    <a:pt x="918210" y="262128"/>
                  </a:lnTo>
                  <a:lnTo>
                    <a:pt x="866140" y="216408"/>
                  </a:lnTo>
                  <a:lnTo>
                    <a:pt x="810260" y="178308"/>
                  </a:lnTo>
                  <a:lnTo>
                    <a:pt x="792048" y="168291"/>
                  </a:lnTo>
                  <a:lnTo>
                    <a:pt x="786130" y="179832"/>
                  </a:lnTo>
                  <a:lnTo>
                    <a:pt x="779780" y="161544"/>
                  </a:lnTo>
                  <a:lnTo>
                    <a:pt x="779780" y="193216"/>
                  </a:lnTo>
                  <a:lnTo>
                    <a:pt x="795020" y="201168"/>
                  </a:lnTo>
                  <a:lnTo>
                    <a:pt x="821690" y="219456"/>
                  </a:lnTo>
                  <a:lnTo>
                    <a:pt x="873760" y="259080"/>
                  </a:lnTo>
                  <a:lnTo>
                    <a:pt x="920750" y="304800"/>
                  </a:lnTo>
                  <a:lnTo>
                    <a:pt x="963930" y="355092"/>
                  </a:lnTo>
                  <a:lnTo>
                    <a:pt x="1000760" y="408432"/>
                  </a:lnTo>
                  <a:lnTo>
                    <a:pt x="1032510" y="467868"/>
                  </a:lnTo>
                  <a:lnTo>
                    <a:pt x="1057910" y="528828"/>
                  </a:lnTo>
                  <a:lnTo>
                    <a:pt x="1087120" y="627888"/>
                  </a:lnTo>
                  <a:lnTo>
                    <a:pt x="1099820" y="696468"/>
                  </a:lnTo>
                  <a:lnTo>
                    <a:pt x="1102360" y="733044"/>
                  </a:lnTo>
                  <a:lnTo>
                    <a:pt x="1106170" y="768096"/>
                  </a:lnTo>
                  <a:lnTo>
                    <a:pt x="1106170" y="1034796"/>
                  </a:lnTo>
                  <a:lnTo>
                    <a:pt x="1115060" y="996696"/>
                  </a:lnTo>
                  <a:lnTo>
                    <a:pt x="1122680" y="958596"/>
                  </a:lnTo>
                  <a:lnTo>
                    <a:pt x="1126490" y="918972"/>
                  </a:lnTo>
                  <a:lnTo>
                    <a:pt x="1131570" y="880872"/>
                  </a:lnTo>
                  <a:lnTo>
                    <a:pt x="1134110" y="804672"/>
                  </a:lnTo>
                  <a:close/>
                </a:path>
                <a:path w="1216659" h="1842770">
                  <a:moveTo>
                    <a:pt x="867410" y="21336"/>
                  </a:moveTo>
                  <a:lnTo>
                    <a:pt x="849630" y="27432"/>
                  </a:lnTo>
                  <a:lnTo>
                    <a:pt x="860835" y="34155"/>
                  </a:lnTo>
                  <a:lnTo>
                    <a:pt x="867410" y="21336"/>
                  </a:lnTo>
                  <a:close/>
                </a:path>
                <a:path w="1216659" h="1842770">
                  <a:moveTo>
                    <a:pt x="860835" y="34155"/>
                  </a:moveTo>
                  <a:lnTo>
                    <a:pt x="849630" y="27432"/>
                  </a:lnTo>
                  <a:lnTo>
                    <a:pt x="849630" y="56007"/>
                  </a:lnTo>
                  <a:lnTo>
                    <a:pt x="860835" y="34155"/>
                  </a:lnTo>
                  <a:close/>
                </a:path>
                <a:path w="1216659" h="1842770">
                  <a:moveTo>
                    <a:pt x="867410" y="38100"/>
                  </a:moveTo>
                  <a:lnTo>
                    <a:pt x="867410" y="21336"/>
                  </a:lnTo>
                  <a:lnTo>
                    <a:pt x="860835" y="34155"/>
                  </a:lnTo>
                  <a:lnTo>
                    <a:pt x="867410" y="38100"/>
                  </a:lnTo>
                  <a:close/>
                </a:path>
                <a:path w="1216659" h="1842770">
                  <a:moveTo>
                    <a:pt x="1099820" y="1114044"/>
                  </a:moveTo>
                  <a:lnTo>
                    <a:pt x="1086409" y="1106421"/>
                  </a:lnTo>
                  <a:lnTo>
                    <a:pt x="1084580" y="1112520"/>
                  </a:lnTo>
                  <a:lnTo>
                    <a:pt x="1070610" y="1152144"/>
                  </a:lnTo>
                  <a:lnTo>
                    <a:pt x="1055370" y="1188720"/>
                  </a:lnTo>
                  <a:lnTo>
                    <a:pt x="1033170" y="1180728"/>
                  </a:lnTo>
                  <a:lnTo>
                    <a:pt x="991870" y="1258824"/>
                  </a:lnTo>
                  <a:lnTo>
                    <a:pt x="974090" y="1290828"/>
                  </a:lnTo>
                  <a:lnTo>
                    <a:pt x="958438" y="1317659"/>
                  </a:lnTo>
                  <a:lnTo>
                    <a:pt x="979170" y="1295400"/>
                  </a:lnTo>
                  <a:lnTo>
                    <a:pt x="1042670" y="1208532"/>
                  </a:lnTo>
                  <a:lnTo>
                    <a:pt x="1062990" y="1178052"/>
                  </a:lnTo>
                  <a:lnTo>
                    <a:pt x="1099820" y="1114044"/>
                  </a:lnTo>
                  <a:close/>
                </a:path>
                <a:path w="1216659" h="1842770">
                  <a:moveTo>
                    <a:pt x="1075690" y="1100328"/>
                  </a:moveTo>
                  <a:lnTo>
                    <a:pt x="1057910" y="1132332"/>
                  </a:lnTo>
                  <a:lnTo>
                    <a:pt x="1040130" y="1162812"/>
                  </a:lnTo>
                  <a:lnTo>
                    <a:pt x="1031494" y="1175766"/>
                  </a:lnTo>
                  <a:lnTo>
                    <a:pt x="1029970" y="1179576"/>
                  </a:lnTo>
                  <a:lnTo>
                    <a:pt x="1033170" y="1180728"/>
                  </a:lnTo>
                  <a:lnTo>
                    <a:pt x="1075690" y="1100328"/>
                  </a:lnTo>
                  <a:close/>
                </a:path>
                <a:path w="1216659" h="1842770">
                  <a:moveTo>
                    <a:pt x="1033170" y="1180728"/>
                  </a:moveTo>
                  <a:lnTo>
                    <a:pt x="1029970" y="1179576"/>
                  </a:lnTo>
                  <a:lnTo>
                    <a:pt x="1029970" y="1186780"/>
                  </a:lnTo>
                  <a:lnTo>
                    <a:pt x="1033170" y="1180728"/>
                  </a:lnTo>
                  <a:close/>
                </a:path>
                <a:path w="1216659" h="1842770">
                  <a:moveTo>
                    <a:pt x="1106170" y="1034796"/>
                  </a:moveTo>
                  <a:lnTo>
                    <a:pt x="1106170" y="841248"/>
                  </a:lnTo>
                  <a:lnTo>
                    <a:pt x="1103630" y="877824"/>
                  </a:lnTo>
                  <a:lnTo>
                    <a:pt x="1099820" y="915924"/>
                  </a:lnTo>
                  <a:lnTo>
                    <a:pt x="1079500" y="1028700"/>
                  </a:lnTo>
                  <a:lnTo>
                    <a:pt x="1045210" y="1141476"/>
                  </a:lnTo>
                  <a:lnTo>
                    <a:pt x="1031494" y="1175766"/>
                  </a:lnTo>
                  <a:lnTo>
                    <a:pt x="1040130" y="1162812"/>
                  </a:lnTo>
                  <a:lnTo>
                    <a:pt x="1057910" y="1132332"/>
                  </a:lnTo>
                  <a:lnTo>
                    <a:pt x="1075690" y="1100328"/>
                  </a:lnTo>
                  <a:lnTo>
                    <a:pt x="1094740" y="1062228"/>
                  </a:lnTo>
                  <a:lnTo>
                    <a:pt x="1105530" y="1037289"/>
                  </a:lnTo>
                  <a:lnTo>
                    <a:pt x="1106170" y="1034796"/>
                  </a:lnTo>
                  <a:close/>
                </a:path>
                <a:path w="1216659" h="1842770">
                  <a:moveTo>
                    <a:pt x="1086409" y="1106421"/>
                  </a:moveTo>
                  <a:lnTo>
                    <a:pt x="1075690" y="1100328"/>
                  </a:lnTo>
                  <a:lnTo>
                    <a:pt x="1033170" y="1180728"/>
                  </a:lnTo>
                  <a:lnTo>
                    <a:pt x="1055370" y="1188720"/>
                  </a:lnTo>
                  <a:lnTo>
                    <a:pt x="1070610" y="1152144"/>
                  </a:lnTo>
                  <a:lnTo>
                    <a:pt x="1084580" y="1112520"/>
                  </a:lnTo>
                  <a:lnTo>
                    <a:pt x="1086409" y="1106421"/>
                  </a:lnTo>
                  <a:close/>
                </a:path>
                <a:path w="1216659" h="1842770">
                  <a:moveTo>
                    <a:pt x="1105530" y="1037289"/>
                  </a:moveTo>
                  <a:lnTo>
                    <a:pt x="1094740" y="1062228"/>
                  </a:lnTo>
                  <a:lnTo>
                    <a:pt x="1075690" y="1100328"/>
                  </a:lnTo>
                  <a:lnTo>
                    <a:pt x="1086409" y="1106421"/>
                  </a:lnTo>
                  <a:lnTo>
                    <a:pt x="1096010" y="1074420"/>
                  </a:lnTo>
                  <a:lnTo>
                    <a:pt x="1105530" y="1037289"/>
                  </a:lnTo>
                  <a:close/>
                </a:path>
                <a:path w="1216659" h="1842770">
                  <a:moveTo>
                    <a:pt x="1189990" y="874606"/>
                  </a:moveTo>
                  <a:lnTo>
                    <a:pt x="1189990" y="665988"/>
                  </a:lnTo>
                  <a:lnTo>
                    <a:pt x="1184910" y="743712"/>
                  </a:lnTo>
                  <a:lnTo>
                    <a:pt x="1172210" y="822960"/>
                  </a:lnTo>
                  <a:lnTo>
                    <a:pt x="1154430" y="903732"/>
                  </a:lnTo>
                  <a:lnTo>
                    <a:pt x="1129030" y="982980"/>
                  </a:lnTo>
                  <a:lnTo>
                    <a:pt x="1105530" y="1037289"/>
                  </a:lnTo>
                  <a:lnTo>
                    <a:pt x="1096010" y="1074420"/>
                  </a:lnTo>
                  <a:lnTo>
                    <a:pt x="1086409" y="1106421"/>
                  </a:lnTo>
                  <a:lnTo>
                    <a:pt x="1099820" y="1114044"/>
                  </a:lnTo>
                  <a:lnTo>
                    <a:pt x="1118870" y="1072896"/>
                  </a:lnTo>
                  <a:lnTo>
                    <a:pt x="1137920" y="1033272"/>
                  </a:lnTo>
                  <a:lnTo>
                    <a:pt x="1154430" y="992124"/>
                  </a:lnTo>
                  <a:lnTo>
                    <a:pt x="1168400" y="950976"/>
                  </a:lnTo>
                  <a:lnTo>
                    <a:pt x="1179830" y="909828"/>
                  </a:lnTo>
                  <a:lnTo>
                    <a:pt x="1189990" y="874606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41" name="object 10"/>
            <p:cNvSpPr/>
            <p:nvPr/>
          </p:nvSpPr>
          <p:spPr>
            <a:xfrm>
              <a:off x="5158440" y="2351520"/>
              <a:ext cx="241560" cy="265680"/>
            </a:xfrm>
            <a:custGeom>
              <a:avLst/>
              <a:gdLst>
                <a:gd name="textAreaLeft" fmla="*/ 0 w 241560"/>
                <a:gd name="textAreaRight" fmla="*/ 242640 w 241560"/>
                <a:gd name="textAreaTop" fmla="*/ 0 h 265680"/>
                <a:gd name="textAreaBottom" fmla="*/ 266760 h 265680"/>
              </a:gdLst>
              <a:ahLst/>
              <a:rect l="textAreaLeft" t="textAreaTop" r="textAreaRight" b="textAreaBottom"/>
              <a:pathLst>
                <a:path w="242570" h="266700">
                  <a:moveTo>
                    <a:pt x="242315" y="121919"/>
                  </a:moveTo>
                  <a:lnTo>
                    <a:pt x="83819" y="0"/>
                  </a:lnTo>
                  <a:lnTo>
                    <a:pt x="0" y="202691"/>
                  </a:lnTo>
                  <a:lnTo>
                    <a:pt x="86867" y="266699"/>
                  </a:lnTo>
                  <a:lnTo>
                    <a:pt x="242315" y="121919"/>
                  </a:lnTo>
                  <a:close/>
                </a:path>
              </a:pathLst>
            </a:custGeom>
            <a:solidFill>
              <a:srgbClr val="ee4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42" name="object 11"/>
            <p:cNvSpPr/>
            <p:nvPr/>
          </p:nvSpPr>
          <p:spPr>
            <a:xfrm>
              <a:off x="5152680" y="2345400"/>
              <a:ext cx="253440" cy="278280"/>
            </a:xfrm>
            <a:custGeom>
              <a:avLst/>
              <a:gdLst>
                <a:gd name="textAreaLeft" fmla="*/ 0 w 253440"/>
                <a:gd name="textAreaRight" fmla="*/ 254520 w 253440"/>
                <a:gd name="textAreaTop" fmla="*/ 0 h 278280"/>
                <a:gd name="textAreaBottom" fmla="*/ 279360 h 278280"/>
              </a:gdLst>
              <a:ahLst/>
              <a:rect l="textAreaLeft" t="textAreaTop" r="textAreaRight" b="textAreaBottom"/>
              <a:pathLst>
                <a:path w="254635" h="279400">
                  <a:moveTo>
                    <a:pt x="254508" y="129540"/>
                  </a:moveTo>
                  <a:lnTo>
                    <a:pt x="252984" y="128016"/>
                  </a:lnTo>
                  <a:lnTo>
                    <a:pt x="252984" y="124968"/>
                  </a:lnTo>
                  <a:lnTo>
                    <a:pt x="251460" y="123444"/>
                  </a:lnTo>
                  <a:lnTo>
                    <a:pt x="92964" y="1524"/>
                  </a:lnTo>
                  <a:lnTo>
                    <a:pt x="91440" y="1524"/>
                  </a:lnTo>
                  <a:lnTo>
                    <a:pt x="89916" y="0"/>
                  </a:lnTo>
                  <a:lnTo>
                    <a:pt x="88392" y="1524"/>
                  </a:lnTo>
                  <a:lnTo>
                    <a:pt x="86868" y="1524"/>
                  </a:lnTo>
                  <a:lnTo>
                    <a:pt x="85344" y="3048"/>
                  </a:lnTo>
                  <a:lnTo>
                    <a:pt x="85344" y="4572"/>
                  </a:lnTo>
                  <a:lnTo>
                    <a:pt x="1524" y="207264"/>
                  </a:lnTo>
                  <a:lnTo>
                    <a:pt x="0" y="208788"/>
                  </a:lnTo>
                  <a:lnTo>
                    <a:pt x="1524" y="211836"/>
                  </a:lnTo>
                  <a:lnTo>
                    <a:pt x="3048" y="213360"/>
                  </a:lnTo>
                  <a:lnTo>
                    <a:pt x="9144" y="217851"/>
                  </a:lnTo>
                  <a:lnTo>
                    <a:pt x="9144" y="204216"/>
                  </a:lnTo>
                  <a:lnTo>
                    <a:pt x="12715" y="206847"/>
                  </a:lnTo>
                  <a:lnTo>
                    <a:pt x="86868" y="26185"/>
                  </a:lnTo>
                  <a:lnTo>
                    <a:pt x="86868" y="10668"/>
                  </a:lnTo>
                  <a:lnTo>
                    <a:pt x="94488" y="7620"/>
                  </a:lnTo>
                  <a:lnTo>
                    <a:pt x="94488" y="16529"/>
                  </a:lnTo>
                  <a:lnTo>
                    <a:pt x="240017" y="128475"/>
                  </a:lnTo>
                  <a:lnTo>
                    <a:pt x="245364" y="123444"/>
                  </a:lnTo>
                  <a:lnTo>
                    <a:pt x="245364" y="136801"/>
                  </a:lnTo>
                  <a:lnTo>
                    <a:pt x="251460" y="131064"/>
                  </a:lnTo>
                  <a:lnTo>
                    <a:pt x="252984" y="131064"/>
                  </a:lnTo>
                  <a:lnTo>
                    <a:pt x="254508" y="129540"/>
                  </a:lnTo>
                  <a:close/>
                </a:path>
                <a:path w="254635" h="279400">
                  <a:moveTo>
                    <a:pt x="12715" y="206847"/>
                  </a:moveTo>
                  <a:lnTo>
                    <a:pt x="9144" y="204216"/>
                  </a:lnTo>
                  <a:lnTo>
                    <a:pt x="10668" y="211836"/>
                  </a:lnTo>
                  <a:lnTo>
                    <a:pt x="12715" y="206847"/>
                  </a:lnTo>
                  <a:close/>
                </a:path>
                <a:path w="254635" h="279400">
                  <a:moveTo>
                    <a:pt x="93501" y="266373"/>
                  </a:moveTo>
                  <a:lnTo>
                    <a:pt x="12715" y="206847"/>
                  </a:lnTo>
                  <a:lnTo>
                    <a:pt x="10668" y="211836"/>
                  </a:lnTo>
                  <a:lnTo>
                    <a:pt x="9144" y="204216"/>
                  </a:lnTo>
                  <a:lnTo>
                    <a:pt x="9144" y="217851"/>
                  </a:lnTo>
                  <a:lnTo>
                    <a:pt x="89916" y="277368"/>
                  </a:lnTo>
                  <a:lnTo>
                    <a:pt x="89916" y="269748"/>
                  </a:lnTo>
                  <a:lnTo>
                    <a:pt x="93501" y="266373"/>
                  </a:lnTo>
                  <a:close/>
                </a:path>
                <a:path w="254635" h="279400">
                  <a:moveTo>
                    <a:pt x="94488" y="7620"/>
                  </a:moveTo>
                  <a:lnTo>
                    <a:pt x="86868" y="10668"/>
                  </a:lnTo>
                  <a:lnTo>
                    <a:pt x="91708" y="14391"/>
                  </a:lnTo>
                  <a:lnTo>
                    <a:pt x="94488" y="7620"/>
                  </a:lnTo>
                  <a:close/>
                </a:path>
                <a:path w="254635" h="279400">
                  <a:moveTo>
                    <a:pt x="91708" y="14391"/>
                  </a:moveTo>
                  <a:lnTo>
                    <a:pt x="86868" y="10668"/>
                  </a:lnTo>
                  <a:lnTo>
                    <a:pt x="86868" y="26185"/>
                  </a:lnTo>
                  <a:lnTo>
                    <a:pt x="91708" y="14391"/>
                  </a:lnTo>
                  <a:close/>
                </a:path>
                <a:path w="254635" h="279400">
                  <a:moveTo>
                    <a:pt x="96012" y="268224"/>
                  </a:moveTo>
                  <a:lnTo>
                    <a:pt x="93501" y="266373"/>
                  </a:lnTo>
                  <a:lnTo>
                    <a:pt x="89916" y="269748"/>
                  </a:lnTo>
                  <a:lnTo>
                    <a:pt x="96012" y="268224"/>
                  </a:lnTo>
                  <a:close/>
                </a:path>
                <a:path w="254635" h="279400">
                  <a:moveTo>
                    <a:pt x="96012" y="277368"/>
                  </a:moveTo>
                  <a:lnTo>
                    <a:pt x="96012" y="268224"/>
                  </a:lnTo>
                  <a:lnTo>
                    <a:pt x="89916" y="269748"/>
                  </a:lnTo>
                  <a:lnTo>
                    <a:pt x="89916" y="277368"/>
                  </a:lnTo>
                  <a:lnTo>
                    <a:pt x="91440" y="278892"/>
                  </a:lnTo>
                  <a:lnTo>
                    <a:pt x="94488" y="278892"/>
                  </a:lnTo>
                  <a:lnTo>
                    <a:pt x="96012" y="277368"/>
                  </a:lnTo>
                  <a:close/>
                </a:path>
                <a:path w="254635" h="279400">
                  <a:moveTo>
                    <a:pt x="94488" y="16529"/>
                  </a:moveTo>
                  <a:lnTo>
                    <a:pt x="94488" y="7620"/>
                  </a:lnTo>
                  <a:lnTo>
                    <a:pt x="91708" y="14391"/>
                  </a:lnTo>
                  <a:lnTo>
                    <a:pt x="94488" y="16529"/>
                  </a:lnTo>
                  <a:close/>
                </a:path>
                <a:path w="254635" h="279400">
                  <a:moveTo>
                    <a:pt x="245364" y="136801"/>
                  </a:moveTo>
                  <a:lnTo>
                    <a:pt x="245364" y="132588"/>
                  </a:lnTo>
                  <a:lnTo>
                    <a:pt x="240017" y="128475"/>
                  </a:lnTo>
                  <a:lnTo>
                    <a:pt x="93501" y="266373"/>
                  </a:lnTo>
                  <a:lnTo>
                    <a:pt x="96012" y="268224"/>
                  </a:lnTo>
                  <a:lnTo>
                    <a:pt x="96012" y="277368"/>
                  </a:lnTo>
                  <a:lnTo>
                    <a:pt x="245364" y="136801"/>
                  </a:lnTo>
                  <a:close/>
                </a:path>
                <a:path w="254635" h="279400">
                  <a:moveTo>
                    <a:pt x="245364" y="132588"/>
                  </a:moveTo>
                  <a:lnTo>
                    <a:pt x="245364" y="123444"/>
                  </a:lnTo>
                  <a:lnTo>
                    <a:pt x="240017" y="128475"/>
                  </a:lnTo>
                  <a:lnTo>
                    <a:pt x="245364" y="132588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43" name="object 12"/>
          <p:cNvSpPr/>
          <p:nvPr/>
        </p:nvSpPr>
        <p:spPr>
          <a:xfrm>
            <a:off x="991440" y="1311480"/>
            <a:ext cx="4433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IDENTIFICAÇÃO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DA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ZONA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object 2" descr=""/>
          <p:cNvPicPr/>
          <p:nvPr/>
        </p:nvPicPr>
        <p:blipFill>
          <a:blip r:embed="rId1"/>
          <a:stretch/>
        </p:blipFill>
        <p:spPr>
          <a:xfrm>
            <a:off x="6696360" y="0"/>
            <a:ext cx="3687120" cy="303768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6" name="object 4"/>
          <p:cNvGrpSpPr/>
          <p:nvPr/>
        </p:nvGrpSpPr>
        <p:grpSpPr>
          <a:xfrm>
            <a:off x="309240" y="1366920"/>
            <a:ext cx="9802800" cy="6188040"/>
            <a:chOff x="309240" y="1366920"/>
            <a:chExt cx="9802800" cy="6188040"/>
          </a:xfrm>
        </p:grpSpPr>
        <p:pic>
          <p:nvPicPr>
            <p:cNvPr id="447" name="object 5" descr=""/>
            <p:cNvPicPr/>
            <p:nvPr/>
          </p:nvPicPr>
          <p:blipFill>
            <a:blip r:embed="rId2"/>
            <a:stretch/>
          </p:blipFill>
          <p:spPr>
            <a:xfrm>
              <a:off x="309240" y="2982600"/>
              <a:ext cx="7021440" cy="4572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8" name="object 6"/>
            <p:cNvSpPr/>
            <p:nvPr/>
          </p:nvSpPr>
          <p:spPr>
            <a:xfrm>
              <a:off x="3940920" y="4808160"/>
              <a:ext cx="355680" cy="375480"/>
            </a:xfrm>
            <a:custGeom>
              <a:avLst/>
              <a:gdLst>
                <a:gd name="textAreaLeft" fmla="*/ 0 w 355680"/>
                <a:gd name="textAreaRight" fmla="*/ 356760 w 355680"/>
                <a:gd name="textAreaTop" fmla="*/ 0 h 375480"/>
                <a:gd name="textAreaBottom" fmla="*/ 376560 h 375480"/>
              </a:gdLst>
              <a:ahLst/>
              <a:rect l="textAreaLeft" t="textAreaTop" r="textAreaRight" b="textAreaBottom"/>
              <a:pathLst>
                <a:path w="356870" h="376554">
                  <a:moveTo>
                    <a:pt x="356615" y="187451"/>
                  </a:moveTo>
                  <a:lnTo>
                    <a:pt x="126491" y="0"/>
                  </a:lnTo>
                  <a:lnTo>
                    <a:pt x="0" y="251459"/>
                  </a:lnTo>
                  <a:lnTo>
                    <a:pt x="42671" y="292607"/>
                  </a:lnTo>
                  <a:lnTo>
                    <a:pt x="167639" y="376427"/>
                  </a:lnTo>
                  <a:lnTo>
                    <a:pt x="356615" y="187451"/>
                  </a:lnTo>
                  <a:close/>
                </a:path>
              </a:pathLst>
            </a:custGeom>
            <a:solidFill>
              <a:srgbClr val="ee4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49" name="object 7"/>
            <p:cNvSpPr/>
            <p:nvPr/>
          </p:nvSpPr>
          <p:spPr>
            <a:xfrm>
              <a:off x="3925800" y="4793040"/>
              <a:ext cx="386280" cy="407880"/>
            </a:xfrm>
            <a:custGeom>
              <a:avLst/>
              <a:gdLst>
                <a:gd name="textAreaLeft" fmla="*/ 0 w 386280"/>
                <a:gd name="textAreaRight" fmla="*/ 387360 w 386280"/>
                <a:gd name="textAreaTop" fmla="*/ 0 h 407880"/>
                <a:gd name="textAreaBottom" fmla="*/ 408960 h 407880"/>
              </a:gdLst>
              <a:ahLst/>
              <a:rect l="textAreaLeft" t="textAreaTop" r="textAreaRight" b="textAreaBottom"/>
              <a:pathLst>
                <a:path w="387350" h="408939">
                  <a:moveTo>
                    <a:pt x="387096" y="207264"/>
                  </a:moveTo>
                  <a:lnTo>
                    <a:pt x="387096" y="202692"/>
                  </a:lnTo>
                  <a:lnTo>
                    <a:pt x="385572" y="198120"/>
                  </a:lnTo>
                  <a:lnTo>
                    <a:pt x="150876" y="3048"/>
                  </a:lnTo>
                  <a:lnTo>
                    <a:pt x="143256" y="0"/>
                  </a:lnTo>
                  <a:lnTo>
                    <a:pt x="138684" y="1524"/>
                  </a:lnTo>
                  <a:lnTo>
                    <a:pt x="134112" y="1524"/>
                  </a:lnTo>
                  <a:lnTo>
                    <a:pt x="131064" y="4572"/>
                  </a:lnTo>
                  <a:lnTo>
                    <a:pt x="3048" y="260604"/>
                  </a:lnTo>
                  <a:lnTo>
                    <a:pt x="0" y="265176"/>
                  </a:lnTo>
                  <a:lnTo>
                    <a:pt x="1524" y="271272"/>
                  </a:lnTo>
                  <a:lnTo>
                    <a:pt x="6096" y="275844"/>
                  </a:lnTo>
                  <a:lnTo>
                    <a:pt x="25908" y="296389"/>
                  </a:lnTo>
                  <a:lnTo>
                    <a:pt x="25908" y="256032"/>
                  </a:lnTo>
                  <a:lnTo>
                    <a:pt x="32451" y="262817"/>
                  </a:lnTo>
                  <a:lnTo>
                    <a:pt x="132588" y="63750"/>
                  </a:lnTo>
                  <a:lnTo>
                    <a:pt x="132588" y="25908"/>
                  </a:lnTo>
                  <a:lnTo>
                    <a:pt x="153924" y="21336"/>
                  </a:lnTo>
                  <a:lnTo>
                    <a:pt x="153924" y="43313"/>
                  </a:lnTo>
                  <a:lnTo>
                    <a:pt x="351646" y="204613"/>
                  </a:lnTo>
                  <a:lnTo>
                    <a:pt x="362712" y="193548"/>
                  </a:lnTo>
                  <a:lnTo>
                    <a:pt x="364236" y="214884"/>
                  </a:lnTo>
                  <a:lnTo>
                    <a:pt x="364236" y="231648"/>
                  </a:lnTo>
                  <a:lnTo>
                    <a:pt x="385572" y="210312"/>
                  </a:lnTo>
                  <a:lnTo>
                    <a:pt x="387096" y="207264"/>
                  </a:lnTo>
                  <a:close/>
                </a:path>
                <a:path w="387350" h="408939">
                  <a:moveTo>
                    <a:pt x="32451" y="262817"/>
                  </a:moveTo>
                  <a:lnTo>
                    <a:pt x="25908" y="256032"/>
                  </a:lnTo>
                  <a:lnTo>
                    <a:pt x="27432" y="272796"/>
                  </a:lnTo>
                  <a:lnTo>
                    <a:pt x="32451" y="262817"/>
                  </a:lnTo>
                  <a:close/>
                </a:path>
                <a:path w="387350" h="408939">
                  <a:moveTo>
                    <a:pt x="67056" y="331284"/>
                  </a:moveTo>
                  <a:lnTo>
                    <a:pt x="67056" y="298704"/>
                  </a:lnTo>
                  <a:lnTo>
                    <a:pt x="65532" y="297180"/>
                  </a:lnTo>
                  <a:lnTo>
                    <a:pt x="32451" y="262817"/>
                  </a:lnTo>
                  <a:lnTo>
                    <a:pt x="27432" y="272796"/>
                  </a:lnTo>
                  <a:lnTo>
                    <a:pt x="25908" y="256032"/>
                  </a:lnTo>
                  <a:lnTo>
                    <a:pt x="25908" y="296389"/>
                  </a:lnTo>
                  <a:lnTo>
                    <a:pt x="47244" y="318516"/>
                  </a:lnTo>
                  <a:lnTo>
                    <a:pt x="48768" y="318516"/>
                  </a:lnTo>
                  <a:lnTo>
                    <a:pt x="48768" y="320040"/>
                  </a:lnTo>
                  <a:lnTo>
                    <a:pt x="50292" y="320040"/>
                  </a:lnTo>
                  <a:lnTo>
                    <a:pt x="67056" y="331284"/>
                  </a:lnTo>
                  <a:close/>
                </a:path>
                <a:path w="387350" h="408939">
                  <a:moveTo>
                    <a:pt x="65682" y="297279"/>
                  </a:moveTo>
                  <a:lnTo>
                    <a:pt x="65532" y="297123"/>
                  </a:lnTo>
                  <a:lnTo>
                    <a:pt x="65682" y="297279"/>
                  </a:lnTo>
                  <a:close/>
                </a:path>
                <a:path w="387350" h="408939">
                  <a:moveTo>
                    <a:pt x="67056" y="298704"/>
                  </a:moveTo>
                  <a:lnTo>
                    <a:pt x="65682" y="297279"/>
                  </a:lnTo>
                  <a:lnTo>
                    <a:pt x="65532" y="297180"/>
                  </a:lnTo>
                  <a:lnTo>
                    <a:pt x="67056" y="298704"/>
                  </a:lnTo>
                  <a:close/>
                </a:path>
                <a:path w="387350" h="408939">
                  <a:moveTo>
                    <a:pt x="181941" y="374318"/>
                  </a:moveTo>
                  <a:lnTo>
                    <a:pt x="65682" y="297279"/>
                  </a:lnTo>
                  <a:lnTo>
                    <a:pt x="67056" y="298704"/>
                  </a:lnTo>
                  <a:lnTo>
                    <a:pt x="67056" y="331284"/>
                  </a:lnTo>
                  <a:lnTo>
                    <a:pt x="173736" y="402837"/>
                  </a:lnTo>
                  <a:lnTo>
                    <a:pt x="173736" y="382524"/>
                  </a:lnTo>
                  <a:lnTo>
                    <a:pt x="181941" y="374318"/>
                  </a:lnTo>
                  <a:close/>
                </a:path>
                <a:path w="387350" h="408939">
                  <a:moveTo>
                    <a:pt x="153924" y="21336"/>
                  </a:moveTo>
                  <a:lnTo>
                    <a:pt x="132588" y="25908"/>
                  </a:lnTo>
                  <a:lnTo>
                    <a:pt x="146085" y="36918"/>
                  </a:lnTo>
                  <a:lnTo>
                    <a:pt x="153924" y="21336"/>
                  </a:lnTo>
                  <a:close/>
                </a:path>
                <a:path w="387350" h="408939">
                  <a:moveTo>
                    <a:pt x="146085" y="36918"/>
                  </a:moveTo>
                  <a:lnTo>
                    <a:pt x="132588" y="25908"/>
                  </a:lnTo>
                  <a:lnTo>
                    <a:pt x="132588" y="63750"/>
                  </a:lnTo>
                  <a:lnTo>
                    <a:pt x="146085" y="36918"/>
                  </a:lnTo>
                  <a:close/>
                </a:path>
                <a:path w="387350" h="408939">
                  <a:moveTo>
                    <a:pt x="153924" y="43313"/>
                  </a:moveTo>
                  <a:lnTo>
                    <a:pt x="153924" y="21336"/>
                  </a:lnTo>
                  <a:lnTo>
                    <a:pt x="146085" y="36918"/>
                  </a:lnTo>
                  <a:lnTo>
                    <a:pt x="153924" y="43313"/>
                  </a:lnTo>
                  <a:close/>
                </a:path>
                <a:path w="387350" h="408939">
                  <a:moveTo>
                    <a:pt x="192024" y="381000"/>
                  </a:moveTo>
                  <a:lnTo>
                    <a:pt x="181941" y="374318"/>
                  </a:lnTo>
                  <a:lnTo>
                    <a:pt x="173736" y="382524"/>
                  </a:lnTo>
                  <a:lnTo>
                    <a:pt x="192024" y="381000"/>
                  </a:lnTo>
                  <a:close/>
                </a:path>
                <a:path w="387350" h="408939">
                  <a:moveTo>
                    <a:pt x="192024" y="403860"/>
                  </a:moveTo>
                  <a:lnTo>
                    <a:pt x="192024" y="381000"/>
                  </a:lnTo>
                  <a:lnTo>
                    <a:pt x="173736" y="382524"/>
                  </a:lnTo>
                  <a:lnTo>
                    <a:pt x="173736" y="402837"/>
                  </a:lnTo>
                  <a:lnTo>
                    <a:pt x="175260" y="403860"/>
                  </a:lnTo>
                  <a:lnTo>
                    <a:pt x="181356" y="408432"/>
                  </a:lnTo>
                  <a:lnTo>
                    <a:pt x="188976" y="406908"/>
                  </a:lnTo>
                  <a:lnTo>
                    <a:pt x="192024" y="403860"/>
                  </a:lnTo>
                  <a:close/>
                </a:path>
                <a:path w="387350" h="408939">
                  <a:moveTo>
                    <a:pt x="364236" y="231648"/>
                  </a:moveTo>
                  <a:lnTo>
                    <a:pt x="364236" y="214884"/>
                  </a:lnTo>
                  <a:lnTo>
                    <a:pt x="351646" y="204613"/>
                  </a:lnTo>
                  <a:lnTo>
                    <a:pt x="181941" y="374318"/>
                  </a:lnTo>
                  <a:lnTo>
                    <a:pt x="192024" y="381000"/>
                  </a:lnTo>
                  <a:lnTo>
                    <a:pt x="192024" y="403860"/>
                  </a:lnTo>
                  <a:lnTo>
                    <a:pt x="364236" y="231648"/>
                  </a:lnTo>
                  <a:close/>
                </a:path>
                <a:path w="387350" h="408939">
                  <a:moveTo>
                    <a:pt x="364236" y="214884"/>
                  </a:moveTo>
                  <a:lnTo>
                    <a:pt x="362712" y="193548"/>
                  </a:lnTo>
                  <a:lnTo>
                    <a:pt x="351646" y="204613"/>
                  </a:lnTo>
                  <a:lnTo>
                    <a:pt x="364236" y="214884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0" name="object 8"/>
            <p:cNvSpPr/>
            <p:nvPr/>
          </p:nvSpPr>
          <p:spPr>
            <a:xfrm>
              <a:off x="8093880" y="1366920"/>
              <a:ext cx="1331280" cy="934920"/>
            </a:xfrm>
            <a:custGeom>
              <a:avLst/>
              <a:gdLst>
                <a:gd name="textAreaLeft" fmla="*/ 0 w 1331280"/>
                <a:gd name="textAreaRight" fmla="*/ 1332360 w 1331280"/>
                <a:gd name="textAreaTop" fmla="*/ 0 h 934920"/>
                <a:gd name="textAreaBottom" fmla="*/ 936000 h 934920"/>
              </a:gdLst>
              <a:ahLst/>
              <a:rect l="textAreaLeft" t="textAreaTop" r="textAreaRight" b="textAreaBottom"/>
              <a:pathLst>
                <a:path w="1332229" h="935989">
                  <a:moveTo>
                    <a:pt x="1331976" y="903732"/>
                  </a:moveTo>
                  <a:lnTo>
                    <a:pt x="1331976" y="32004"/>
                  </a:lnTo>
                  <a:lnTo>
                    <a:pt x="1329547" y="19288"/>
                  </a:lnTo>
                  <a:lnTo>
                    <a:pt x="1322832" y="9144"/>
                  </a:lnTo>
                  <a:lnTo>
                    <a:pt x="1312687" y="2428"/>
                  </a:lnTo>
                  <a:lnTo>
                    <a:pt x="1299972" y="0"/>
                  </a:lnTo>
                  <a:lnTo>
                    <a:pt x="30480" y="0"/>
                  </a:lnTo>
                  <a:lnTo>
                    <a:pt x="18645" y="2428"/>
                  </a:lnTo>
                  <a:lnTo>
                    <a:pt x="8953" y="9144"/>
                  </a:lnTo>
                  <a:lnTo>
                    <a:pt x="2405" y="19288"/>
                  </a:lnTo>
                  <a:lnTo>
                    <a:pt x="0" y="32004"/>
                  </a:lnTo>
                  <a:lnTo>
                    <a:pt x="0" y="903732"/>
                  </a:lnTo>
                  <a:lnTo>
                    <a:pt x="2405" y="916447"/>
                  </a:lnTo>
                  <a:lnTo>
                    <a:pt x="8953" y="926592"/>
                  </a:lnTo>
                  <a:lnTo>
                    <a:pt x="18645" y="933307"/>
                  </a:lnTo>
                  <a:lnTo>
                    <a:pt x="30480" y="935736"/>
                  </a:lnTo>
                  <a:lnTo>
                    <a:pt x="30480" y="62484"/>
                  </a:lnTo>
                  <a:lnTo>
                    <a:pt x="62484" y="32004"/>
                  </a:lnTo>
                  <a:lnTo>
                    <a:pt x="62484" y="62484"/>
                  </a:lnTo>
                  <a:lnTo>
                    <a:pt x="1269492" y="62484"/>
                  </a:lnTo>
                  <a:lnTo>
                    <a:pt x="1269492" y="32004"/>
                  </a:lnTo>
                  <a:lnTo>
                    <a:pt x="1299972" y="62484"/>
                  </a:lnTo>
                  <a:lnTo>
                    <a:pt x="1299972" y="935736"/>
                  </a:lnTo>
                  <a:lnTo>
                    <a:pt x="1312687" y="933307"/>
                  </a:lnTo>
                  <a:lnTo>
                    <a:pt x="1322832" y="926592"/>
                  </a:lnTo>
                  <a:lnTo>
                    <a:pt x="1329547" y="916447"/>
                  </a:lnTo>
                  <a:lnTo>
                    <a:pt x="1331976" y="903732"/>
                  </a:lnTo>
                  <a:close/>
                </a:path>
                <a:path w="1332229" h="935989">
                  <a:moveTo>
                    <a:pt x="62484" y="62484"/>
                  </a:moveTo>
                  <a:lnTo>
                    <a:pt x="62484" y="32004"/>
                  </a:lnTo>
                  <a:lnTo>
                    <a:pt x="30480" y="62484"/>
                  </a:lnTo>
                  <a:lnTo>
                    <a:pt x="62484" y="62484"/>
                  </a:lnTo>
                  <a:close/>
                </a:path>
                <a:path w="1332229" h="935989">
                  <a:moveTo>
                    <a:pt x="62484" y="873252"/>
                  </a:moveTo>
                  <a:lnTo>
                    <a:pt x="62484" y="62484"/>
                  </a:lnTo>
                  <a:lnTo>
                    <a:pt x="30480" y="62484"/>
                  </a:lnTo>
                  <a:lnTo>
                    <a:pt x="30480" y="873252"/>
                  </a:lnTo>
                  <a:lnTo>
                    <a:pt x="62484" y="873252"/>
                  </a:lnTo>
                  <a:close/>
                </a:path>
                <a:path w="1332229" h="935989">
                  <a:moveTo>
                    <a:pt x="1299972" y="873252"/>
                  </a:moveTo>
                  <a:lnTo>
                    <a:pt x="30480" y="873252"/>
                  </a:lnTo>
                  <a:lnTo>
                    <a:pt x="62484" y="903732"/>
                  </a:lnTo>
                  <a:lnTo>
                    <a:pt x="62484" y="935736"/>
                  </a:lnTo>
                  <a:lnTo>
                    <a:pt x="1269492" y="935736"/>
                  </a:lnTo>
                  <a:lnTo>
                    <a:pt x="1269492" y="903732"/>
                  </a:lnTo>
                  <a:lnTo>
                    <a:pt x="1299972" y="873252"/>
                  </a:lnTo>
                  <a:close/>
                </a:path>
                <a:path w="1332229" h="935989">
                  <a:moveTo>
                    <a:pt x="62484" y="935736"/>
                  </a:moveTo>
                  <a:lnTo>
                    <a:pt x="62484" y="903732"/>
                  </a:lnTo>
                  <a:lnTo>
                    <a:pt x="30480" y="873252"/>
                  </a:lnTo>
                  <a:lnTo>
                    <a:pt x="30480" y="935736"/>
                  </a:lnTo>
                  <a:lnTo>
                    <a:pt x="62484" y="935736"/>
                  </a:lnTo>
                  <a:close/>
                </a:path>
                <a:path w="1332229" h="935989">
                  <a:moveTo>
                    <a:pt x="1299972" y="62484"/>
                  </a:moveTo>
                  <a:lnTo>
                    <a:pt x="1269492" y="32004"/>
                  </a:lnTo>
                  <a:lnTo>
                    <a:pt x="1269492" y="62484"/>
                  </a:lnTo>
                  <a:lnTo>
                    <a:pt x="1299972" y="62484"/>
                  </a:lnTo>
                  <a:close/>
                </a:path>
                <a:path w="1332229" h="935989">
                  <a:moveTo>
                    <a:pt x="1299972" y="873252"/>
                  </a:moveTo>
                  <a:lnTo>
                    <a:pt x="1299972" y="62484"/>
                  </a:lnTo>
                  <a:lnTo>
                    <a:pt x="1269492" y="62484"/>
                  </a:lnTo>
                  <a:lnTo>
                    <a:pt x="1269492" y="873252"/>
                  </a:lnTo>
                  <a:lnTo>
                    <a:pt x="1299972" y="873252"/>
                  </a:lnTo>
                  <a:close/>
                </a:path>
                <a:path w="1332229" h="935989">
                  <a:moveTo>
                    <a:pt x="1299972" y="935736"/>
                  </a:moveTo>
                  <a:lnTo>
                    <a:pt x="1299972" y="873252"/>
                  </a:lnTo>
                  <a:lnTo>
                    <a:pt x="1269492" y="903732"/>
                  </a:lnTo>
                  <a:lnTo>
                    <a:pt x="1269492" y="935736"/>
                  </a:lnTo>
                  <a:lnTo>
                    <a:pt x="1299972" y="935736"/>
                  </a:lnTo>
                  <a:close/>
                </a:path>
              </a:pathLst>
            </a:custGeom>
            <a:solidFill>
              <a:srgbClr val="ee4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1" name="object 9"/>
            <p:cNvSpPr/>
            <p:nvPr/>
          </p:nvSpPr>
          <p:spPr>
            <a:xfrm>
              <a:off x="7551360" y="4189320"/>
              <a:ext cx="1073520" cy="721440"/>
            </a:xfrm>
            <a:custGeom>
              <a:avLst/>
              <a:gdLst>
                <a:gd name="textAreaLeft" fmla="*/ 0 w 1073520"/>
                <a:gd name="textAreaRight" fmla="*/ 1074600 w 1073520"/>
                <a:gd name="textAreaTop" fmla="*/ 0 h 721440"/>
                <a:gd name="textAreaBottom" fmla="*/ 722520 h 721440"/>
              </a:gdLst>
              <a:ahLst/>
              <a:rect l="textAreaLeft" t="textAreaTop" r="textAreaRight" b="textAreaBottom"/>
              <a:pathLst>
                <a:path w="1074420" h="722629">
                  <a:moveTo>
                    <a:pt x="1074419" y="0"/>
                  </a:moveTo>
                  <a:lnTo>
                    <a:pt x="1048433" y="46257"/>
                  </a:lnTo>
                  <a:lnTo>
                    <a:pt x="1020427" y="90636"/>
                  </a:lnTo>
                  <a:lnTo>
                    <a:pt x="990516" y="133072"/>
                  </a:lnTo>
                  <a:lnTo>
                    <a:pt x="958815" y="173502"/>
                  </a:lnTo>
                  <a:lnTo>
                    <a:pt x="925440" y="211860"/>
                  </a:lnTo>
                  <a:lnTo>
                    <a:pt x="890506" y="248083"/>
                  </a:lnTo>
                  <a:lnTo>
                    <a:pt x="854126" y="282105"/>
                  </a:lnTo>
                  <a:lnTo>
                    <a:pt x="816418" y="313863"/>
                  </a:lnTo>
                  <a:lnTo>
                    <a:pt x="777495" y="343292"/>
                  </a:lnTo>
                  <a:lnTo>
                    <a:pt x="737474" y="370328"/>
                  </a:lnTo>
                  <a:lnTo>
                    <a:pt x="696467" y="394906"/>
                  </a:lnTo>
                  <a:lnTo>
                    <a:pt x="654592" y="416962"/>
                  </a:lnTo>
                  <a:lnTo>
                    <a:pt x="611963" y="436431"/>
                  </a:lnTo>
                  <a:lnTo>
                    <a:pt x="568695" y="453249"/>
                  </a:lnTo>
                  <a:lnTo>
                    <a:pt x="524904" y="467352"/>
                  </a:lnTo>
                  <a:lnTo>
                    <a:pt x="480703" y="478675"/>
                  </a:lnTo>
                  <a:lnTo>
                    <a:pt x="436209" y="487154"/>
                  </a:lnTo>
                  <a:lnTo>
                    <a:pt x="391536" y="492724"/>
                  </a:lnTo>
                  <a:lnTo>
                    <a:pt x="346799" y="495322"/>
                  </a:lnTo>
                  <a:lnTo>
                    <a:pt x="302114" y="494882"/>
                  </a:lnTo>
                  <a:lnTo>
                    <a:pt x="257596" y="491340"/>
                  </a:lnTo>
                  <a:lnTo>
                    <a:pt x="213359" y="484631"/>
                  </a:lnTo>
                  <a:lnTo>
                    <a:pt x="254507" y="405383"/>
                  </a:lnTo>
                  <a:lnTo>
                    <a:pt x="0" y="504443"/>
                  </a:lnTo>
                  <a:lnTo>
                    <a:pt x="88391" y="722375"/>
                  </a:lnTo>
                  <a:lnTo>
                    <a:pt x="129539" y="643127"/>
                  </a:lnTo>
                  <a:lnTo>
                    <a:pt x="173965" y="649836"/>
                  </a:lnTo>
                  <a:lnTo>
                    <a:pt x="218638" y="653378"/>
                  </a:lnTo>
                  <a:lnTo>
                    <a:pt x="263444" y="653818"/>
                  </a:lnTo>
                  <a:lnTo>
                    <a:pt x="308272" y="651220"/>
                  </a:lnTo>
                  <a:lnTo>
                    <a:pt x="353009" y="645650"/>
                  </a:lnTo>
                  <a:lnTo>
                    <a:pt x="397543" y="637171"/>
                  </a:lnTo>
                  <a:lnTo>
                    <a:pt x="441760" y="625848"/>
                  </a:lnTo>
                  <a:lnTo>
                    <a:pt x="485549" y="611745"/>
                  </a:lnTo>
                  <a:lnTo>
                    <a:pt x="528796" y="594927"/>
                  </a:lnTo>
                  <a:lnTo>
                    <a:pt x="571391" y="575458"/>
                  </a:lnTo>
                  <a:lnTo>
                    <a:pt x="613219" y="553402"/>
                  </a:lnTo>
                  <a:lnTo>
                    <a:pt x="654169" y="528824"/>
                  </a:lnTo>
                  <a:lnTo>
                    <a:pt x="694128" y="501788"/>
                  </a:lnTo>
                  <a:lnTo>
                    <a:pt x="732983" y="472359"/>
                  </a:lnTo>
                  <a:lnTo>
                    <a:pt x="770622" y="440601"/>
                  </a:lnTo>
                  <a:lnTo>
                    <a:pt x="806933" y="406579"/>
                  </a:lnTo>
                  <a:lnTo>
                    <a:pt x="841803" y="370356"/>
                  </a:lnTo>
                  <a:lnTo>
                    <a:pt x="875119" y="331998"/>
                  </a:lnTo>
                  <a:lnTo>
                    <a:pt x="906769" y="291568"/>
                  </a:lnTo>
                  <a:lnTo>
                    <a:pt x="936641" y="249132"/>
                  </a:lnTo>
                  <a:lnTo>
                    <a:pt x="964622" y="204753"/>
                  </a:lnTo>
                  <a:lnTo>
                    <a:pt x="990599" y="158495"/>
                  </a:lnTo>
                  <a:lnTo>
                    <a:pt x="1074419" y="0"/>
                  </a:lnTo>
                  <a:close/>
                </a:path>
              </a:pathLst>
            </a:custGeom>
            <a:solidFill>
              <a:srgbClr val="4f8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2" name="object 10"/>
            <p:cNvSpPr/>
            <p:nvPr/>
          </p:nvSpPr>
          <p:spPr>
            <a:xfrm>
              <a:off x="8310240" y="3098160"/>
              <a:ext cx="430560" cy="1167840"/>
            </a:xfrm>
            <a:custGeom>
              <a:avLst/>
              <a:gdLst>
                <a:gd name="textAreaLeft" fmla="*/ 0 w 430560"/>
                <a:gd name="textAreaRight" fmla="*/ 431640 w 430560"/>
                <a:gd name="textAreaTop" fmla="*/ 0 h 1167840"/>
                <a:gd name="textAreaBottom" fmla="*/ 1168920 h 1167840"/>
              </a:gdLst>
              <a:ahLst/>
              <a:rect l="textAreaLeft" t="textAreaTop" r="textAreaRight" b="textAreaBottom"/>
              <a:pathLst>
                <a:path w="431800" h="1169035">
                  <a:moveTo>
                    <a:pt x="431442" y="615792"/>
                  </a:moveTo>
                  <a:lnTo>
                    <a:pt x="429275" y="569497"/>
                  </a:lnTo>
                  <a:lnTo>
                    <a:pt x="424702" y="523888"/>
                  </a:lnTo>
                  <a:lnTo>
                    <a:pt x="417747" y="479078"/>
                  </a:lnTo>
                  <a:lnTo>
                    <a:pt x="408435" y="435183"/>
                  </a:lnTo>
                  <a:lnTo>
                    <a:pt x="396789" y="392318"/>
                  </a:lnTo>
                  <a:lnTo>
                    <a:pt x="382834" y="350596"/>
                  </a:lnTo>
                  <a:lnTo>
                    <a:pt x="366594" y="310134"/>
                  </a:lnTo>
                  <a:lnTo>
                    <a:pt x="348092" y="271046"/>
                  </a:lnTo>
                  <a:lnTo>
                    <a:pt x="327354" y="233446"/>
                  </a:lnTo>
                  <a:lnTo>
                    <a:pt x="304403" y="197449"/>
                  </a:lnTo>
                  <a:lnTo>
                    <a:pt x="279264" y="163170"/>
                  </a:lnTo>
                  <a:lnTo>
                    <a:pt x="251960" y="130724"/>
                  </a:lnTo>
                  <a:lnTo>
                    <a:pt x="222515" y="100225"/>
                  </a:lnTo>
                  <a:lnTo>
                    <a:pt x="190955" y="71788"/>
                  </a:lnTo>
                  <a:lnTo>
                    <a:pt x="157303" y="45529"/>
                  </a:lnTo>
                  <a:lnTo>
                    <a:pt x="121583" y="21561"/>
                  </a:lnTo>
                  <a:lnTo>
                    <a:pt x="83819" y="0"/>
                  </a:lnTo>
                  <a:lnTo>
                    <a:pt x="0" y="156971"/>
                  </a:lnTo>
                  <a:lnTo>
                    <a:pt x="37777" y="178708"/>
                  </a:lnTo>
                  <a:lnTo>
                    <a:pt x="73548" y="202877"/>
                  </a:lnTo>
                  <a:lnTo>
                    <a:pt x="107281" y="229364"/>
                  </a:lnTo>
                  <a:lnTo>
                    <a:pt x="138944" y="258056"/>
                  </a:lnTo>
                  <a:lnTo>
                    <a:pt x="168505" y="288840"/>
                  </a:lnTo>
                  <a:lnTo>
                    <a:pt x="195933" y="321602"/>
                  </a:lnTo>
                  <a:lnTo>
                    <a:pt x="221197" y="356229"/>
                  </a:lnTo>
                  <a:lnTo>
                    <a:pt x="244264" y="392606"/>
                  </a:lnTo>
                  <a:lnTo>
                    <a:pt x="265103" y="430621"/>
                  </a:lnTo>
                  <a:lnTo>
                    <a:pt x="283683" y="470160"/>
                  </a:lnTo>
                  <a:lnTo>
                    <a:pt x="299972" y="511109"/>
                  </a:lnTo>
                  <a:lnTo>
                    <a:pt x="313937" y="553355"/>
                  </a:lnTo>
                  <a:lnTo>
                    <a:pt x="325549" y="596784"/>
                  </a:lnTo>
                  <a:lnTo>
                    <a:pt x="334775" y="641283"/>
                  </a:lnTo>
                  <a:lnTo>
                    <a:pt x="341583" y="686738"/>
                  </a:lnTo>
                  <a:lnTo>
                    <a:pt x="345942" y="733036"/>
                  </a:lnTo>
                  <a:lnTo>
                    <a:pt x="347820" y="780063"/>
                  </a:lnTo>
                  <a:lnTo>
                    <a:pt x="347186" y="827706"/>
                  </a:lnTo>
                  <a:lnTo>
                    <a:pt x="344008" y="875851"/>
                  </a:lnTo>
                  <a:lnTo>
                    <a:pt x="338254" y="924385"/>
                  </a:lnTo>
                  <a:lnTo>
                    <a:pt x="329894" y="973193"/>
                  </a:lnTo>
                  <a:lnTo>
                    <a:pt x="318894" y="1022163"/>
                  </a:lnTo>
                  <a:lnTo>
                    <a:pt x="305224" y="1071181"/>
                  </a:lnTo>
                  <a:lnTo>
                    <a:pt x="288853" y="1120134"/>
                  </a:lnTo>
                  <a:lnTo>
                    <a:pt x="269747" y="1168907"/>
                  </a:lnTo>
                  <a:lnTo>
                    <a:pt x="281820" y="1149476"/>
                  </a:lnTo>
                  <a:lnTo>
                    <a:pt x="293179" y="1130045"/>
                  </a:lnTo>
                  <a:lnTo>
                    <a:pt x="304252" y="1110614"/>
                  </a:lnTo>
                  <a:lnTo>
                    <a:pt x="315467" y="1091183"/>
                  </a:lnTo>
                  <a:lnTo>
                    <a:pt x="338689" y="1044347"/>
                  </a:lnTo>
                  <a:lnTo>
                    <a:pt x="359263" y="997049"/>
                  </a:lnTo>
                  <a:lnTo>
                    <a:pt x="377214" y="949403"/>
                  </a:lnTo>
                  <a:lnTo>
                    <a:pt x="392565" y="901525"/>
                  </a:lnTo>
                  <a:lnTo>
                    <a:pt x="405341" y="853528"/>
                  </a:lnTo>
                  <a:lnTo>
                    <a:pt x="415566" y="805529"/>
                  </a:lnTo>
                  <a:lnTo>
                    <a:pt x="423265" y="757640"/>
                  </a:lnTo>
                  <a:lnTo>
                    <a:pt x="428461" y="709978"/>
                  </a:lnTo>
                  <a:lnTo>
                    <a:pt x="431179" y="662657"/>
                  </a:lnTo>
                  <a:lnTo>
                    <a:pt x="431442" y="615792"/>
                  </a:lnTo>
                  <a:close/>
                </a:path>
              </a:pathLst>
            </a:custGeom>
            <a:solidFill>
              <a:srgbClr val="3f679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3" name="object 11"/>
            <p:cNvSpPr/>
            <p:nvPr/>
          </p:nvSpPr>
          <p:spPr>
            <a:xfrm>
              <a:off x="7537680" y="3083040"/>
              <a:ext cx="1215720" cy="1841760"/>
            </a:xfrm>
            <a:custGeom>
              <a:avLst/>
              <a:gdLst>
                <a:gd name="textAreaLeft" fmla="*/ 0 w 1215720"/>
                <a:gd name="textAreaRight" fmla="*/ 1216800 w 1215720"/>
                <a:gd name="textAreaTop" fmla="*/ 0 h 1841760"/>
                <a:gd name="textAreaBottom" fmla="*/ 1842840 h 1841760"/>
              </a:gdLst>
              <a:ahLst/>
              <a:rect l="textAreaLeft" t="textAreaTop" r="textAreaRight" b="textAreaBottom"/>
              <a:pathLst>
                <a:path w="1216659" h="1842770">
                  <a:moveTo>
                    <a:pt x="283210" y="1513332"/>
                  </a:moveTo>
                  <a:lnTo>
                    <a:pt x="280670" y="1507236"/>
                  </a:lnTo>
                  <a:lnTo>
                    <a:pt x="278130" y="1502664"/>
                  </a:lnTo>
                  <a:lnTo>
                    <a:pt x="273050" y="1499616"/>
                  </a:lnTo>
                  <a:lnTo>
                    <a:pt x="267970" y="1498092"/>
                  </a:lnTo>
                  <a:lnTo>
                    <a:pt x="261620" y="1499616"/>
                  </a:lnTo>
                  <a:lnTo>
                    <a:pt x="8890" y="1598676"/>
                  </a:lnTo>
                  <a:lnTo>
                    <a:pt x="2540" y="1601724"/>
                  </a:lnTo>
                  <a:lnTo>
                    <a:pt x="1270" y="1606296"/>
                  </a:lnTo>
                  <a:lnTo>
                    <a:pt x="0" y="1609344"/>
                  </a:lnTo>
                  <a:lnTo>
                    <a:pt x="0" y="1612392"/>
                  </a:lnTo>
                  <a:lnTo>
                    <a:pt x="1270" y="1616964"/>
                  </a:lnTo>
                  <a:lnTo>
                    <a:pt x="19050" y="1661518"/>
                  </a:lnTo>
                  <a:lnTo>
                    <a:pt x="19050" y="1624584"/>
                  </a:lnTo>
                  <a:lnTo>
                    <a:pt x="26670" y="1606296"/>
                  </a:lnTo>
                  <a:lnTo>
                    <a:pt x="31950" y="1619527"/>
                  </a:lnTo>
                  <a:lnTo>
                    <a:pt x="237059" y="1539132"/>
                  </a:lnTo>
                  <a:lnTo>
                    <a:pt x="255270" y="1505712"/>
                  </a:lnTo>
                  <a:lnTo>
                    <a:pt x="271780" y="1525524"/>
                  </a:lnTo>
                  <a:lnTo>
                    <a:pt x="271780" y="1534287"/>
                  </a:lnTo>
                  <a:lnTo>
                    <a:pt x="279400" y="1519428"/>
                  </a:lnTo>
                  <a:lnTo>
                    <a:pt x="283210" y="1513332"/>
                  </a:lnTo>
                  <a:close/>
                </a:path>
                <a:path w="1216659" h="1842770">
                  <a:moveTo>
                    <a:pt x="31950" y="1619527"/>
                  </a:moveTo>
                  <a:lnTo>
                    <a:pt x="26670" y="1606296"/>
                  </a:lnTo>
                  <a:lnTo>
                    <a:pt x="19050" y="1624584"/>
                  </a:lnTo>
                  <a:lnTo>
                    <a:pt x="31950" y="1619527"/>
                  </a:lnTo>
                  <a:close/>
                </a:path>
                <a:path w="1216659" h="1842770">
                  <a:moveTo>
                    <a:pt x="102058" y="1795209"/>
                  </a:moveTo>
                  <a:lnTo>
                    <a:pt x="31950" y="1619527"/>
                  </a:lnTo>
                  <a:lnTo>
                    <a:pt x="19050" y="1624584"/>
                  </a:lnTo>
                  <a:lnTo>
                    <a:pt x="19050" y="1661518"/>
                  </a:lnTo>
                  <a:lnTo>
                    <a:pt x="87630" y="1833372"/>
                  </a:lnTo>
                  <a:lnTo>
                    <a:pt x="87630" y="1821180"/>
                  </a:lnTo>
                  <a:lnTo>
                    <a:pt x="102058" y="1795209"/>
                  </a:lnTo>
                  <a:close/>
                </a:path>
                <a:path w="1216659" h="1842770">
                  <a:moveTo>
                    <a:pt x="113030" y="1822704"/>
                  </a:moveTo>
                  <a:lnTo>
                    <a:pt x="102058" y="1795209"/>
                  </a:lnTo>
                  <a:lnTo>
                    <a:pt x="87630" y="1821180"/>
                  </a:lnTo>
                  <a:lnTo>
                    <a:pt x="113030" y="1822704"/>
                  </a:lnTo>
                  <a:close/>
                </a:path>
                <a:path w="1216659" h="1842770">
                  <a:moveTo>
                    <a:pt x="113030" y="1834896"/>
                  </a:moveTo>
                  <a:lnTo>
                    <a:pt x="113030" y="1822704"/>
                  </a:lnTo>
                  <a:lnTo>
                    <a:pt x="87630" y="1821180"/>
                  </a:lnTo>
                  <a:lnTo>
                    <a:pt x="87630" y="1833372"/>
                  </a:lnTo>
                  <a:lnTo>
                    <a:pt x="88900" y="1837944"/>
                  </a:lnTo>
                  <a:lnTo>
                    <a:pt x="93980" y="1842516"/>
                  </a:lnTo>
                  <a:lnTo>
                    <a:pt x="105410" y="1842516"/>
                  </a:lnTo>
                  <a:lnTo>
                    <a:pt x="110490" y="1839468"/>
                  </a:lnTo>
                  <a:lnTo>
                    <a:pt x="113030" y="1834896"/>
                  </a:lnTo>
                  <a:close/>
                </a:path>
                <a:path w="1216659" h="1842770">
                  <a:moveTo>
                    <a:pt x="1092594" y="1126183"/>
                  </a:moveTo>
                  <a:lnTo>
                    <a:pt x="1080770" y="1146048"/>
                  </a:lnTo>
                  <a:lnTo>
                    <a:pt x="1062990" y="1176528"/>
                  </a:lnTo>
                  <a:lnTo>
                    <a:pt x="1055535" y="1188269"/>
                  </a:lnTo>
                  <a:lnTo>
                    <a:pt x="1055370" y="1188720"/>
                  </a:lnTo>
                  <a:lnTo>
                    <a:pt x="1042670" y="1208532"/>
                  </a:lnTo>
                  <a:lnTo>
                    <a:pt x="1000760" y="1266444"/>
                  </a:lnTo>
                  <a:lnTo>
                    <a:pt x="955040" y="1321308"/>
                  </a:lnTo>
                  <a:lnTo>
                    <a:pt x="950611" y="1326062"/>
                  </a:lnTo>
                  <a:lnTo>
                    <a:pt x="935990" y="1350264"/>
                  </a:lnTo>
                  <a:lnTo>
                    <a:pt x="895350" y="1406652"/>
                  </a:lnTo>
                  <a:lnTo>
                    <a:pt x="850900" y="1459992"/>
                  </a:lnTo>
                  <a:lnTo>
                    <a:pt x="803910" y="1508760"/>
                  </a:lnTo>
                  <a:lnTo>
                    <a:pt x="753110" y="1554480"/>
                  </a:lnTo>
                  <a:lnTo>
                    <a:pt x="702310" y="1594104"/>
                  </a:lnTo>
                  <a:lnTo>
                    <a:pt x="619760" y="1647444"/>
                  </a:lnTo>
                  <a:lnTo>
                    <a:pt x="561340" y="1676400"/>
                  </a:lnTo>
                  <a:lnTo>
                    <a:pt x="504190" y="1700784"/>
                  </a:lnTo>
                  <a:lnTo>
                    <a:pt x="445770" y="1720596"/>
                  </a:lnTo>
                  <a:lnTo>
                    <a:pt x="384810" y="1734312"/>
                  </a:lnTo>
                  <a:lnTo>
                    <a:pt x="354330" y="1738884"/>
                  </a:lnTo>
                  <a:lnTo>
                    <a:pt x="325120" y="1743456"/>
                  </a:lnTo>
                  <a:lnTo>
                    <a:pt x="267970" y="1746313"/>
                  </a:lnTo>
                  <a:lnTo>
                    <a:pt x="261620" y="1746377"/>
                  </a:lnTo>
                  <a:lnTo>
                    <a:pt x="233680" y="1744980"/>
                  </a:lnTo>
                  <a:lnTo>
                    <a:pt x="204470" y="1743456"/>
                  </a:lnTo>
                  <a:lnTo>
                    <a:pt x="173990" y="1740408"/>
                  </a:lnTo>
                  <a:lnTo>
                    <a:pt x="143510" y="1735836"/>
                  </a:lnTo>
                  <a:lnTo>
                    <a:pt x="138430" y="1734312"/>
                  </a:lnTo>
                  <a:lnTo>
                    <a:pt x="133350" y="1737360"/>
                  </a:lnTo>
                  <a:lnTo>
                    <a:pt x="130810" y="1743456"/>
                  </a:lnTo>
                  <a:lnTo>
                    <a:pt x="102058" y="1795209"/>
                  </a:lnTo>
                  <a:lnTo>
                    <a:pt x="113030" y="1822704"/>
                  </a:lnTo>
                  <a:lnTo>
                    <a:pt x="113030" y="1834896"/>
                  </a:lnTo>
                  <a:lnTo>
                    <a:pt x="139700" y="1784465"/>
                  </a:lnTo>
                  <a:lnTo>
                    <a:pt x="139700" y="1763268"/>
                  </a:lnTo>
                  <a:lnTo>
                    <a:pt x="154940" y="1755648"/>
                  </a:lnTo>
                  <a:lnTo>
                    <a:pt x="154940" y="1765462"/>
                  </a:lnTo>
                  <a:lnTo>
                    <a:pt x="171450" y="1767840"/>
                  </a:lnTo>
                  <a:lnTo>
                    <a:pt x="201930" y="1772412"/>
                  </a:lnTo>
                  <a:lnTo>
                    <a:pt x="233680" y="1773936"/>
                  </a:lnTo>
                  <a:lnTo>
                    <a:pt x="295910" y="1773936"/>
                  </a:lnTo>
                  <a:lnTo>
                    <a:pt x="328930" y="1770888"/>
                  </a:lnTo>
                  <a:lnTo>
                    <a:pt x="359410" y="1766316"/>
                  </a:lnTo>
                  <a:lnTo>
                    <a:pt x="391160" y="1761744"/>
                  </a:lnTo>
                  <a:lnTo>
                    <a:pt x="453390" y="1746504"/>
                  </a:lnTo>
                  <a:lnTo>
                    <a:pt x="514350" y="1726692"/>
                  </a:lnTo>
                  <a:lnTo>
                    <a:pt x="575310" y="1702308"/>
                  </a:lnTo>
                  <a:lnTo>
                    <a:pt x="633730" y="1671828"/>
                  </a:lnTo>
                  <a:lnTo>
                    <a:pt x="689610" y="1636776"/>
                  </a:lnTo>
                  <a:lnTo>
                    <a:pt x="744220" y="1597152"/>
                  </a:lnTo>
                  <a:lnTo>
                    <a:pt x="772160" y="1575816"/>
                  </a:lnTo>
                  <a:lnTo>
                    <a:pt x="824230" y="1528572"/>
                  </a:lnTo>
                  <a:lnTo>
                    <a:pt x="872490" y="1478280"/>
                  </a:lnTo>
                  <a:lnTo>
                    <a:pt x="916940" y="1423416"/>
                  </a:lnTo>
                  <a:lnTo>
                    <a:pt x="939800" y="1394460"/>
                  </a:lnTo>
                  <a:lnTo>
                    <a:pt x="979170" y="1335024"/>
                  </a:lnTo>
                  <a:lnTo>
                    <a:pt x="1016000" y="1271016"/>
                  </a:lnTo>
                  <a:lnTo>
                    <a:pt x="1092594" y="1126183"/>
                  </a:lnTo>
                  <a:close/>
                </a:path>
                <a:path w="1216659" h="1842770">
                  <a:moveTo>
                    <a:pt x="154940" y="1755648"/>
                  </a:moveTo>
                  <a:lnTo>
                    <a:pt x="139700" y="1763268"/>
                  </a:lnTo>
                  <a:lnTo>
                    <a:pt x="150116" y="1764768"/>
                  </a:lnTo>
                  <a:lnTo>
                    <a:pt x="154940" y="1755648"/>
                  </a:lnTo>
                  <a:close/>
                </a:path>
                <a:path w="1216659" h="1842770">
                  <a:moveTo>
                    <a:pt x="150116" y="1764768"/>
                  </a:moveTo>
                  <a:lnTo>
                    <a:pt x="139700" y="1763268"/>
                  </a:lnTo>
                  <a:lnTo>
                    <a:pt x="139700" y="1784465"/>
                  </a:lnTo>
                  <a:lnTo>
                    <a:pt x="150116" y="1764768"/>
                  </a:lnTo>
                  <a:close/>
                </a:path>
                <a:path w="1216659" h="1842770">
                  <a:moveTo>
                    <a:pt x="154940" y="1765462"/>
                  </a:moveTo>
                  <a:lnTo>
                    <a:pt x="154940" y="1755648"/>
                  </a:lnTo>
                  <a:lnTo>
                    <a:pt x="150116" y="1764768"/>
                  </a:lnTo>
                  <a:lnTo>
                    <a:pt x="154940" y="1765462"/>
                  </a:lnTo>
                  <a:close/>
                </a:path>
                <a:path w="1216659" h="1842770">
                  <a:moveTo>
                    <a:pt x="271780" y="1534287"/>
                  </a:moveTo>
                  <a:lnTo>
                    <a:pt x="271780" y="1525524"/>
                  </a:lnTo>
                  <a:lnTo>
                    <a:pt x="237059" y="1539132"/>
                  </a:lnTo>
                  <a:lnTo>
                    <a:pt x="212090" y="1584960"/>
                  </a:lnTo>
                  <a:lnTo>
                    <a:pt x="210820" y="1589532"/>
                  </a:lnTo>
                  <a:lnTo>
                    <a:pt x="210820" y="1594104"/>
                  </a:lnTo>
                  <a:lnTo>
                    <a:pt x="212090" y="1597152"/>
                  </a:lnTo>
                  <a:lnTo>
                    <a:pt x="218440" y="1604772"/>
                  </a:lnTo>
                  <a:lnTo>
                    <a:pt x="223520" y="1604772"/>
                  </a:lnTo>
                  <a:lnTo>
                    <a:pt x="227330" y="1605534"/>
                  </a:lnTo>
                  <a:lnTo>
                    <a:pt x="227330" y="1577340"/>
                  </a:lnTo>
                  <a:lnTo>
                    <a:pt x="248103" y="1580456"/>
                  </a:lnTo>
                  <a:lnTo>
                    <a:pt x="271780" y="1534287"/>
                  </a:lnTo>
                  <a:close/>
                </a:path>
                <a:path w="1216659" h="1842770">
                  <a:moveTo>
                    <a:pt x="248103" y="1580456"/>
                  </a:moveTo>
                  <a:lnTo>
                    <a:pt x="227330" y="1577340"/>
                  </a:lnTo>
                  <a:lnTo>
                    <a:pt x="238760" y="1598676"/>
                  </a:lnTo>
                  <a:lnTo>
                    <a:pt x="248103" y="1580456"/>
                  </a:lnTo>
                  <a:close/>
                </a:path>
                <a:path w="1216659" h="1842770">
                  <a:moveTo>
                    <a:pt x="1032000" y="1179797"/>
                  </a:moveTo>
                  <a:lnTo>
                    <a:pt x="1028279" y="1178376"/>
                  </a:lnTo>
                  <a:lnTo>
                    <a:pt x="999490" y="1220724"/>
                  </a:lnTo>
                  <a:lnTo>
                    <a:pt x="979170" y="1248156"/>
                  </a:lnTo>
                  <a:lnTo>
                    <a:pt x="910590" y="1327404"/>
                  </a:lnTo>
                  <a:lnTo>
                    <a:pt x="862330" y="1374648"/>
                  </a:lnTo>
                  <a:lnTo>
                    <a:pt x="811530" y="1417320"/>
                  </a:lnTo>
                  <a:lnTo>
                    <a:pt x="783590" y="1437132"/>
                  </a:lnTo>
                  <a:lnTo>
                    <a:pt x="758190" y="1455420"/>
                  </a:lnTo>
                  <a:lnTo>
                    <a:pt x="703580" y="1488948"/>
                  </a:lnTo>
                  <a:lnTo>
                    <a:pt x="615950" y="1531620"/>
                  </a:lnTo>
                  <a:lnTo>
                    <a:pt x="558800" y="1552956"/>
                  </a:lnTo>
                  <a:lnTo>
                    <a:pt x="499110" y="1569720"/>
                  </a:lnTo>
                  <a:lnTo>
                    <a:pt x="438150" y="1581912"/>
                  </a:lnTo>
                  <a:lnTo>
                    <a:pt x="379730" y="1587881"/>
                  </a:lnTo>
                  <a:lnTo>
                    <a:pt x="316230" y="1587941"/>
                  </a:lnTo>
                  <a:lnTo>
                    <a:pt x="288290" y="1586484"/>
                  </a:lnTo>
                  <a:lnTo>
                    <a:pt x="248103" y="1580456"/>
                  </a:lnTo>
                  <a:lnTo>
                    <a:pt x="238760" y="1598676"/>
                  </a:lnTo>
                  <a:lnTo>
                    <a:pt x="227330" y="1577340"/>
                  </a:lnTo>
                  <a:lnTo>
                    <a:pt x="227330" y="1605534"/>
                  </a:lnTo>
                  <a:lnTo>
                    <a:pt x="254000" y="1610868"/>
                  </a:lnTo>
                  <a:lnTo>
                    <a:pt x="285750" y="1613916"/>
                  </a:lnTo>
                  <a:lnTo>
                    <a:pt x="317500" y="1615501"/>
                  </a:lnTo>
                  <a:lnTo>
                    <a:pt x="347980" y="1616964"/>
                  </a:lnTo>
                  <a:lnTo>
                    <a:pt x="379730" y="1615440"/>
                  </a:lnTo>
                  <a:lnTo>
                    <a:pt x="410210" y="1612392"/>
                  </a:lnTo>
                  <a:lnTo>
                    <a:pt x="443230" y="1609344"/>
                  </a:lnTo>
                  <a:lnTo>
                    <a:pt x="473710" y="1603248"/>
                  </a:lnTo>
                  <a:lnTo>
                    <a:pt x="505460" y="1597152"/>
                  </a:lnTo>
                  <a:lnTo>
                    <a:pt x="535940" y="1589532"/>
                  </a:lnTo>
                  <a:lnTo>
                    <a:pt x="596900" y="1569720"/>
                  </a:lnTo>
                  <a:lnTo>
                    <a:pt x="657860" y="1543812"/>
                  </a:lnTo>
                  <a:lnTo>
                    <a:pt x="744220" y="1496568"/>
                  </a:lnTo>
                  <a:lnTo>
                    <a:pt x="801370" y="1459992"/>
                  </a:lnTo>
                  <a:lnTo>
                    <a:pt x="854710" y="1417320"/>
                  </a:lnTo>
                  <a:lnTo>
                    <a:pt x="905510" y="1371600"/>
                  </a:lnTo>
                  <a:lnTo>
                    <a:pt x="950611" y="1326062"/>
                  </a:lnTo>
                  <a:lnTo>
                    <a:pt x="991870" y="1257300"/>
                  </a:lnTo>
                  <a:lnTo>
                    <a:pt x="1032000" y="1179797"/>
                  </a:lnTo>
                  <a:close/>
                </a:path>
                <a:path w="1216659" h="1842770">
                  <a:moveTo>
                    <a:pt x="271780" y="1525524"/>
                  </a:moveTo>
                  <a:lnTo>
                    <a:pt x="255270" y="1505712"/>
                  </a:lnTo>
                  <a:lnTo>
                    <a:pt x="237059" y="1539132"/>
                  </a:lnTo>
                  <a:lnTo>
                    <a:pt x="271780" y="1525524"/>
                  </a:lnTo>
                  <a:close/>
                </a:path>
                <a:path w="1216659" h="1842770">
                  <a:moveTo>
                    <a:pt x="1216660" y="664464"/>
                  </a:moveTo>
                  <a:lnTo>
                    <a:pt x="1216660" y="624840"/>
                  </a:lnTo>
                  <a:lnTo>
                    <a:pt x="1210310" y="545592"/>
                  </a:lnTo>
                  <a:lnTo>
                    <a:pt x="1198880" y="469392"/>
                  </a:lnTo>
                  <a:lnTo>
                    <a:pt x="1189990" y="431292"/>
                  </a:lnTo>
                  <a:lnTo>
                    <a:pt x="1178560" y="394716"/>
                  </a:lnTo>
                  <a:lnTo>
                    <a:pt x="1153160" y="324612"/>
                  </a:lnTo>
                  <a:lnTo>
                    <a:pt x="1118870" y="257556"/>
                  </a:lnTo>
                  <a:lnTo>
                    <a:pt x="1101090" y="225552"/>
                  </a:lnTo>
                  <a:lnTo>
                    <a:pt x="1057910" y="166116"/>
                  </a:lnTo>
                  <a:lnTo>
                    <a:pt x="1009650" y="111252"/>
                  </a:lnTo>
                  <a:lnTo>
                    <a:pt x="955040" y="62484"/>
                  </a:lnTo>
                  <a:lnTo>
                    <a:pt x="894080" y="21336"/>
                  </a:lnTo>
                  <a:lnTo>
                    <a:pt x="862330" y="3048"/>
                  </a:lnTo>
                  <a:lnTo>
                    <a:pt x="858520" y="0"/>
                  </a:lnTo>
                  <a:lnTo>
                    <a:pt x="854710" y="0"/>
                  </a:lnTo>
                  <a:lnTo>
                    <a:pt x="850900" y="1524"/>
                  </a:lnTo>
                  <a:lnTo>
                    <a:pt x="848360" y="1524"/>
                  </a:lnTo>
                  <a:lnTo>
                    <a:pt x="844550" y="4572"/>
                  </a:lnTo>
                  <a:lnTo>
                    <a:pt x="843280" y="7620"/>
                  </a:lnTo>
                  <a:lnTo>
                    <a:pt x="759460" y="166116"/>
                  </a:lnTo>
                  <a:lnTo>
                    <a:pt x="756920" y="172212"/>
                  </a:lnTo>
                  <a:lnTo>
                    <a:pt x="758190" y="181356"/>
                  </a:lnTo>
                  <a:lnTo>
                    <a:pt x="764540" y="184404"/>
                  </a:lnTo>
                  <a:lnTo>
                    <a:pt x="778510" y="192087"/>
                  </a:lnTo>
                  <a:lnTo>
                    <a:pt x="778510" y="160020"/>
                  </a:lnTo>
                  <a:lnTo>
                    <a:pt x="790320" y="167106"/>
                  </a:lnTo>
                  <a:lnTo>
                    <a:pt x="848360" y="57357"/>
                  </a:lnTo>
                  <a:lnTo>
                    <a:pt x="848360" y="27432"/>
                  </a:lnTo>
                  <a:lnTo>
                    <a:pt x="867410" y="21336"/>
                  </a:lnTo>
                  <a:lnTo>
                    <a:pt x="867410" y="37490"/>
                  </a:lnTo>
                  <a:lnTo>
                    <a:pt x="880110" y="44196"/>
                  </a:lnTo>
                  <a:lnTo>
                    <a:pt x="938530" y="85344"/>
                  </a:lnTo>
                  <a:lnTo>
                    <a:pt x="991870" y="132588"/>
                  </a:lnTo>
                  <a:lnTo>
                    <a:pt x="1037590" y="184404"/>
                  </a:lnTo>
                  <a:lnTo>
                    <a:pt x="1078230" y="242316"/>
                  </a:lnTo>
                  <a:lnTo>
                    <a:pt x="1111250" y="303276"/>
                  </a:lnTo>
                  <a:lnTo>
                    <a:pt x="1140460" y="370332"/>
                  </a:lnTo>
                  <a:lnTo>
                    <a:pt x="1162050" y="438912"/>
                  </a:lnTo>
                  <a:lnTo>
                    <a:pt x="1183640" y="550164"/>
                  </a:lnTo>
                  <a:lnTo>
                    <a:pt x="1186180" y="588264"/>
                  </a:lnTo>
                  <a:lnTo>
                    <a:pt x="1189990" y="664464"/>
                  </a:lnTo>
                  <a:lnTo>
                    <a:pt x="1189990" y="873252"/>
                  </a:lnTo>
                  <a:lnTo>
                    <a:pt x="1191260" y="868680"/>
                  </a:lnTo>
                  <a:lnTo>
                    <a:pt x="1200150" y="827532"/>
                  </a:lnTo>
                  <a:lnTo>
                    <a:pt x="1212850" y="745236"/>
                  </a:lnTo>
                  <a:lnTo>
                    <a:pt x="1215390" y="705612"/>
                  </a:lnTo>
                  <a:lnTo>
                    <a:pt x="1216660" y="664464"/>
                  </a:lnTo>
                  <a:close/>
                </a:path>
                <a:path w="1216659" h="1842770">
                  <a:moveTo>
                    <a:pt x="790320" y="167106"/>
                  </a:moveTo>
                  <a:lnTo>
                    <a:pt x="778510" y="160020"/>
                  </a:lnTo>
                  <a:lnTo>
                    <a:pt x="783590" y="179832"/>
                  </a:lnTo>
                  <a:lnTo>
                    <a:pt x="790320" y="167106"/>
                  </a:lnTo>
                  <a:close/>
                </a:path>
                <a:path w="1216659" h="1842770">
                  <a:moveTo>
                    <a:pt x="1132840" y="842772"/>
                  </a:moveTo>
                  <a:lnTo>
                    <a:pt x="1132840" y="766572"/>
                  </a:lnTo>
                  <a:lnTo>
                    <a:pt x="1126490" y="693420"/>
                  </a:lnTo>
                  <a:lnTo>
                    <a:pt x="1106170" y="586740"/>
                  </a:lnTo>
                  <a:lnTo>
                    <a:pt x="1084580" y="519684"/>
                  </a:lnTo>
                  <a:lnTo>
                    <a:pt x="1056640" y="455676"/>
                  </a:lnTo>
                  <a:lnTo>
                    <a:pt x="1004570" y="365760"/>
                  </a:lnTo>
                  <a:lnTo>
                    <a:pt x="942340" y="284988"/>
                  </a:lnTo>
                  <a:lnTo>
                    <a:pt x="892810" y="237744"/>
                  </a:lnTo>
                  <a:lnTo>
                    <a:pt x="839470" y="196596"/>
                  </a:lnTo>
                  <a:lnTo>
                    <a:pt x="790320" y="167106"/>
                  </a:lnTo>
                  <a:lnTo>
                    <a:pt x="783590" y="179832"/>
                  </a:lnTo>
                  <a:lnTo>
                    <a:pt x="778510" y="160020"/>
                  </a:lnTo>
                  <a:lnTo>
                    <a:pt x="778510" y="192087"/>
                  </a:lnTo>
                  <a:lnTo>
                    <a:pt x="795020" y="201168"/>
                  </a:lnTo>
                  <a:lnTo>
                    <a:pt x="848360" y="237744"/>
                  </a:lnTo>
                  <a:lnTo>
                    <a:pt x="897890" y="280416"/>
                  </a:lnTo>
                  <a:lnTo>
                    <a:pt x="942340" y="327660"/>
                  </a:lnTo>
                  <a:lnTo>
                    <a:pt x="1000760" y="408432"/>
                  </a:lnTo>
                  <a:lnTo>
                    <a:pt x="1031240" y="466344"/>
                  </a:lnTo>
                  <a:lnTo>
                    <a:pt x="1069340" y="560832"/>
                  </a:lnTo>
                  <a:lnTo>
                    <a:pt x="1093470" y="661416"/>
                  </a:lnTo>
                  <a:lnTo>
                    <a:pt x="1102360" y="731520"/>
                  </a:lnTo>
                  <a:lnTo>
                    <a:pt x="1106170" y="804672"/>
                  </a:lnTo>
                  <a:lnTo>
                    <a:pt x="1106170" y="1033489"/>
                  </a:lnTo>
                  <a:lnTo>
                    <a:pt x="1106779" y="1032183"/>
                  </a:lnTo>
                  <a:lnTo>
                    <a:pt x="1115060" y="996696"/>
                  </a:lnTo>
                  <a:lnTo>
                    <a:pt x="1121410" y="957072"/>
                  </a:lnTo>
                  <a:lnTo>
                    <a:pt x="1126490" y="918972"/>
                  </a:lnTo>
                  <a:lnTo>
                    <a:pt x="1132840" y="842772"/>
                  </a:lnTo>
                  <a:close/>
                </a:path>
                <a:path w="1216659" h="1842770">
                  <a:moveTo>
                    <a:pt x="867410" y="21336"/>
                  </a:moveTo>
                  <a:lnTo>
                    <a:pt x="848360" y="27432"/>
                  </a:lnTo>
                  <a:lnTo>
                    <a:pt x="860731" y="33964"/>
                  </a:lnTo>
                  <a:lnTo>
                    <a:pt x="867410" y="21336"/>
                  </a:lnTo>
                  <a:close/>
                </a:path>
                <a:path w="1216659" h="1842770">
                  <a:moveTo>
                    <a:pt x="860731" y="33964"/>
                  </a:moveTo>
                  <a:lnTo>
                    <a:pt x="848360" y="27432"/>
                  </a:lnTo>
                  <a:lnTo>
                    <a:pt x="848360" y="57357"/>
                  </a:lnTo>
                  <a:lnTo>
                    <a:pt x="860731" y="33964"/>
                  </a:lnTo>
                  <a:close/>
                </a:path>
                <a:path w="1216659" h="1842770">
                  <a:moveTo>
                    <a:pt x="867410" y="37490"/>
                  </a:moveTo>
                  <a:lnTo>
                    <a:pt x="867410" y="21336"/>
                  </a:lnTo>
                  <a:lnTo>
                    <a:pt x="860731" y="33964"/>
                  </a:lnTo>
                  <a:lnTo>
                    <a:pt x="867410" y="37490"/>
                  </a:lnTo>
                  <a:close/>
                </a:path>
                <a:path w="1216659" h="1842770">
                  <a:moveTo>
                    <a:pt x="1055272" y="1188682"/>
                  </a:moveTo>
                  <a:lnTo>
                    <a:pt x="1032000" y="1179797"/>
                  </a:lnTo>
                  <a:lnTo>
                    <a:pt x="991870" y="1257300"/>
                  </a:lnTo>
                  <a:lnTo>
                    <a:pt x="950611" y="1326062"/>
                  </a:lnTo>
                  <a:lnTo>
                    <a:pt x="955040" y="1321308"/>
                  </a:lnTo>
                  <a:lnTo>
                    <a:pt x="1000760" y="1266444"/>
                  </a:lnTo>
                  <a:lnTo>
                    <a:pt x="1042670" y="1208532"/>
                  </a:lnTo>
                  <a:lnTo>
                    <a:pt x="1055272" y="1188682"/>
                  </a:lnTo>
                  <a:close/>
                </a:path>
                <a:path w="1216659" h="1842770">
                  <a:moveTo>
                    <a:pt x="1106170" y="1033489"/>
                  </a:moveTo>
                  <a:lnTo>
                    <a:pt x="1106170" y="841248"/>
                  </a:lnTo>
                  <a:lnTo>
                    <a:pt x="1099820" y="914400"/>
                  </a:lnTo>
                  <a:lnTo>
                    <a:pt x="1087120" y="990600"/>
                  </a:lnTo>
                  <a:lnTo>
                    <a:pt x="1069340" y="1065276"/>
                  </a:lnTo>
                  <a:lnTo>
                    <a:pt x="1056640" y="1103376"/>
                  </a:lnTo>
                  <a:lnTo>
                    <a:pt x="1042670" y="1139952"/>
                  </a:lnTo>
                  <a:lnTo>
                    <a:pt x="1027430" y="1178052"/>
                  </a:lnTo>
                  <a:lnTo>
                    <a:pt x="1028279" y="1178376"/>
                  </a:lnTo>
                  <a:lnTo>
                    <a:pt x="1038860" y="1162812"/>
                  </a:lnTo>
                  <a:lnTo>
                    <a:pt x="1056640" y="1130808"/>
                  </a:lnTo>
                  <a:lnTo>
                    <a:pt x="1060881" y="1124021"/>
                  </a:lnTo>
                  <a:lnTo>
                    <a:pt x="1093470" y="1060704"/>
                  </a:lnTo>
                  <a:lnTo>
                    <a:pt x="1106170" y="1033489"/>
                  </a:lnTo>
                  <a:close/>
                </a:path>
                <a:path w="1216659" h="1842770">
                  <a:moveTo>
                    <a:pt x="1060881" y="1124021"/>
                  </a:moveTo>
                  <a:lnTo>
                    <a:pt x="1056640" y="1130808"/>
                  </a:lnTo>
                  <a:lnTo>
                    <a:pt x="1038860" y="1162812"/>
                  </a:lnTo>
                  <a:lnTo>
                    <a:pt x="1028279" y="1178376"/>
                  </a:lnTo>
                  <a:lnTo>
                    <a:pt x="1032000" y="1179797"/>
                  </a:lnTo>
                  <a:lnTo>
                    <a:pt x="1060881" y="1124021"/>
                  </a:lnTo>
                  <a:close/>
                </a:path>
                <a:path w="1216659" h="1842770">
                  <a:moveTo>
                    <a:pt x="1085258" y="1105766"/>
                  </a:moveTo>
                  <a:lnTo>
                    <a:pt x="1075690" y="1100328"/>
                  </a:lnTo>
                  <a:lnTo>
                    <a:pt x="1060881" y="1124021"/>
                  </a:lnTo>
                  <a:lnTo>
                    <a:pt x="1032000" y="1179797"/>
                  </a:lnTo>
                  <a:lnTo>
                    <a:pt x="1055272" y="1188682"/>
                  </a:lnTo>
                  <a:lnTo>
                    <a:pt x="1055535" y="1188269"/>
                  </a:lnTo>
                  <a:lnTo>
                    <a:pt x="1083310" y="1112520"/>
                  </a:lnTo>
                  <a:lnTo>
                    <a:pt x="1085258" y="1105766"/>
                  </a:lnTo>
                  <a:close/>
                </a:path>
                <a:path w="1216659" h="1842770">
                  <a:moveTo>
                    <a:pt x="1055535" y="1188269"/>
                  </a:moveTo>
                  <a:lnTo>
                    <a:pt x="1055272" y="1188682"/>
                  </a:lnTo>
                  <a:lnTo>
                    <a:pt x="1055535" y="1188269"/>
                  </a:lnTo>
                  <a:close/>
                </a:path>
                <a:path w="1216659" h="1842770">
                  <a:moveTo>
                    <a:pt x="1099200" y="1113691"/>
                  </a:moveTo>
                  <a:lnTo>
                    <a:pt x="1085258" y="1105766"/>
                  </a:lnTo>
                  <a:lnTo>
                    <a:pt x="1083310" y="1112520"/>
                  </a:lnTo>
                  <a:lnTo>
                    <a:pt x="1055535" y="1188269"/>
                  </a:lnTo>
                  <a:lnTo>
                    <a:pt x="1062990" y="1176528"/>
                  </a:lnTo>
                  <a:lnTo>
                    <a:pt x="1080770" y="1146048"/>
                  </a:lnTo>
                  <a:lnTo>
                    <a:pt x="1092594" y="1126183"/>
                  </a:lnTo>
                  <a:lnTo>
                    <a:pt x="1099200" y="1113691"/>
                  </a:lnTo>
                  <a:close/>
                </a:path>
                <a:path w="1216659" h="1842770">
                  <a:moveTo>
                    <a:pt x="1106779" y="1032183"/>
                  </a:moveTo>
                  <a:lnTo>
                    <a:pt x="1093470" y="1060704"/>
                  </a:lnTo>
                  <a:lnTo>
                    <a:pt x="1060881" y="1124021"/>
                  </a:lnTo>
                  <a:lnTo>
                    <a:pt x="1075690" y="1100328"/>
                  </a:lnTo>
                  <a:lnTo>
                    <a:pt x="1085258" y="1105766"/>
                  </a:lnTo>
                  <a:lnTo>
                    <a:pt x="1094740" y="1072896"/>
                  </a:lnTo>
                  <a:lnTo>
                    <a:pt x="1106170" y="1034796"/>
                  </a:lnTo>
                  <a:lnTo>
                    <a:pt x="1106779" y="1032183"/>
                  </a:lnTo>
                  <a:close/>
                </a:path>
                <a:path w="1216659" h="1842770">
                  <a:moveTo>
                    <a:pt x="1189990" y="873252"/>
                  </a:moveTo>
                  <a:lnTo>
                    <a:pt x="1189990" y="664464"/>
                  </a:lnTo>
                  <a:lnTo>
                    <a:pt x="1183640" y="743712"/>
                  </a:lnTo>
                  <a:lnTo>
                    <a:pt x="1178560" y="783336"/>
                  </a:lnTo>
                  <a:lnTo>
                    <a:pt x="1172210" y="822960"/>
                  </a:lnTo>
                  <a:lnTo>
                    <a:pt x="1163320" y="862584"/>
                  </a:lnTo>
                  <a:lnTo>
                    <a:pt x="1153160" y="902208"/>
                  </a:lnTo>
                  <a:lnTo>
                    <a:pt x="1140460" y="943356"/>
                  </a:lnTo>
                  <a:lnTo>
                    <a:pt x="1126490" y="982980"/>
                  </a:lnTo>
                  <a:lnTo>
                    <a:pt x="1111250" y="1022604"/>
                  </a:lnTo>
                  <a:lnTo>
                    <a:pt x="1106779" y="1032183"/>
                  </a:lnTo>
                  <a:lnTo>
                    <a:pt x="1106170" y="1034796"/>
                  </a:lnTo>
                  <a:lnTo>
                    <a:pt x="1094740" y="1072896"/>
                  </a:lnTo>
                  <a:lnTo>
                    <a:pt x="1085258" y="1105766"/>
                  </a:lnTo>
                  <a:lnTo>
                    <a:pt x="1099200" y="1113691"/>
                  </a:lnTo>
                  <a:lnTo>
                    <a:pt x="1118870" y="1072896"/>
                  </a:lnTo>
                  <a:lnTo>
                    <a:pt x="1137920" y="1031748"/>
                  </a:lnTo>
                  <a:lnTo>
                    <a:pt x="1153160" y="992124"/>
                  </a:lnTo>
                  <a:lnTo>
                    <a:pt x="1168400" y="950976"/>
                  </a:lnTo>
                  <a:lnTo>
                    <a:pt x="1189990" y="873252"/>
                  </a:lnTo>
                  <a:close/>
                </a:path>
                <a:path w="1216659" h="1842770">
                  <a:moveTo>
                    <a:pt x="1099820" y="1114044"/>
                  </a:moveTo>
                  <a:lnTo>
                    <a:pt x="1099200" y="1113691"/>
                  </a:lnTo>
                  <a:lnTo>
                    <a:pt x="1092594" y="1126183"/>
                  </a:lnTo>
                  <a:lnTo>
                    <a:pt x="1099820" y="1114044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54" name="object 12" descr=""/>
            <p:cNvPicPr/>
            <p:nvPr/>
          </p:nvPicPr>
          <p:blipFill>
            <a:blip r:embed="rId3"/>
            <a:stretch/>
          </p:blipFill>
          <p:spPr>
            <a:xfrm>
              <a:off x="5952600" y="6256080"/>
              <a:ext cx="4159440" cy="12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5" name="object 13" descr=""/>
            <p:cNvPicPr/>
            <p:nvPr/>
          </p:nvPicPr>
          <p:blipFill>
            <a:blip r:embed="rId4"/>
            <a:stretch/>
          </p:blipFill>
          <p:spPr>
            <a:xfrm>
              <a:off x="1084680" y="2109600"/>
              <a:ext cx="1634760" cy="528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6" name="object 14"/>
          <p:cNvSpPr/>
          <p:nvPr/>
        </p:nvSpPr>
        <p:spPr>
          <a:xfrm>
            <a:off x="991440" y="1311480"/>
            <a:ext cx="4433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IDENTIFICAÇÃO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DA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ZONA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object 2" descr=""/>
          <p:cNvPicPr/>
          <p:nvPr/>
        </p:nvPicPr>
        <p:blipFill>
          <a:blip r:embed="rId1"/>
          <a:stretch/>
        </p:blipFill>
        <p:spPr>
          <a:xfrm>
            <a:off x="6696360" y="0"/>
            <a:ext cx="3687120" cy="3037680"/>
          </a:xfrm>
          <a:prstGeom prst="rect">
            <a:avLst/>
          </a:prstGeom>
          <a:ln w="0">
            <a:noFill/>
          </a:ln>
        </p:spPr>
      </p:pic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9" name="object 4"/>
          <p:cNvGrpSpPr/>
          <p:nvPr/>
        </p:nvGrpSpPr>
        <p:grpSpPr>
          <a:xfrm>
            <a:off x="309240" y="1366920"/>
            <a:ext cx="9802800" cy="6188040"/>
            <a:chOff x="309240" y="1366920"/>
            <a:chExt cx="9802800" cy="6188040"/>
          </a:xfrm>
        </p:grpSpPr>
        <p:pic>
          <p:nvPicPr>
            <p:cNvPr id="460" name="object 5" descr=""/>
            <p:cNvPicPr/>
            <p:nvPr/>
          </p:nvPicPr>
          <p:blipFill>
            <a:blip r:embed="rId2"/>
            <a:stretch/>
          </p:blipFill>
          <p:spPr>
            <a:xfrm>
              <a:off x="309240" y="2982600"/>
              <a:ext cx="7021440" cy="4572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1" name="object 6"/>
            <p:cNvSpPr/>
            <p:nvPr/>
          </p:nvSpPr>
          <p:spPr>
            <a:xfrm>
              <a:off x="3940920" y="4808160"/>
              <a:ext cx="355680" cy="375480"/>
            </a:xfrm>
            <a:custGeom>
              <a:avLst/>
              <a:gdLst>
                <a:gd name="textAreaLeft" fmla="*/ 0 w 355680"/>
                <a:gd name="textAreaRight" fmla="*/ 356760 w 355680"/>
                <a:gd name="textAreaTop" fmla="*/ 0 h 375480"/>
                <a:gd name="textAreaBottom" fmla="*/ 376560 h 375480"/>
              </a:gdLst>
              <a:ahLst/>
              <a:rect l="textAreaLeft" t="textAreaTop" r="textAreaRight" b="textAreaBottom"/>
              <a:pathLst>
                <a:path w="356870" h="376554">
                  <a:moveTo>
                    <a:pt x="356615" y="187451"/>
                  </a:moveTo>
                  <a:lnTo>
                    <a:pt x="126491" y="0"/>
                  </a:lnTo>
                  <a:lnTo>
                    <a:pt x="0" y="251459"/>
                  </a:lnTo>
                  <a:lnTo>
                    <a:pt x="42671" y="292607"/>
                  </a:lnTo>
                  <a:lnTo>
                    <a:pt x="167639" y="376427"/>
                  </a:lnTo>
                  <a:lnTo>
                    <a:pt x="356615" y="187451"/>
                  </a:lnTo>
                  <a:close/>
                </a:path>
              </a:pathLst>
            </a:custGeom>
            <a:solidFill>
              <a:srgbClr val="ee4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2" name="object 7"/>
            <p:cNvSpPr/>
            <p:nvPr/>
          </p:nvSpPr>
          <p:spPr>
            <a:xfrm>
              <a:off x="3925800" y="4793040"/>
              <a:ext cx="386280" cy="407880"/>
            </a:xfrm>
            <a:custGeom>
              <a:avLst/>
              <a:gdLst>
                <a:gd name="textAreaLeft" fmla="*/ 0 w 386280"/>
                <a:gd name="textAreaRight" fmla="*/ 387360 w 386280"/>
                <a:gd name="textAreaTop" fmla="*/ 0 h 407880"/>
                <a:gd name="textAreaBottom" fmla="*/ 408960 h 407880"/>
              </a:gdLst>
              <a:ahLst/>
              <a:rect l="textAreaLeft" t="textAreaTop" r="textAreaRight" b="textAreaBottom"/>
              <a:pathLst>
                <a:path w="387350" h="408939">
                  <a:moveTo>
                    <a:pt x="387096" y="207264"/>
                  </a:moveTo>
                  <a:lnTo>
                    <a:pt x="387096" y="202692"/>
                  </a:lnTo>
                  <a:lnTo>
                    <a:pt x="385572" y="198120"/>
                  </a:lnTo>
                  <a:lnTo>
                    <a:pt x="150876" y="3048"/>
                  </a:lnTo>
                  <a:lnTo>
                    <a:pt x="143256" y="0"/>
                  </a:lnTo>
                  <a:lnTo>
                    <a:pt x="138684" y="1524"/>
                  </a:lnTo>
                  <a:lnTo>
                    <a:pt x="134112" y="1524"/>
                  </a:lnTo>
                  <a:lnTo>
                    <a:pt x="131064" y="4572"/>
                  </a:lnTo>
                  <a:lnTo>
                    <a:pt x="3048" y="260604"/>
                  </a:lnTo>
                  <a:lnTo>
                    <a:pt x="0" y="265176"/>
                  </a:lnTo>
                  <a:lnTo>
                    <a:pt x="1524" y="271272"/>
                  </a:lnTo>
                  <a:lnTo>
                    <a:pt x="6096" y="275844"/>
                  </a:lnTo>
                  <a:lnTo>
                    <a:pt x="25908" y="296389"/>
                  </a:lnTo>
                  <a:lnTo>
                    <a:pt x="25908" y="256032"/>
                  </a:lnTo>
                  <a:lnTo>
                    <a:pt x="32451" y="262817"/>
                  </a:lnTo>
                  <a:lnTo>
                    <a:pt x="132588" y="63750"/>
                  </a:lnTo>
                  <a:lnTo>
                    <a:pt x="132588" y="25908"/>
                  </a:lnTo>
                  <a:lnTo>
                    <a:pt x="153924" y="21336"/>
                  </a:lnTo>
                  <a:lnTo>
                    <a:pt x="153924" y="43313"/>
                  </a:lnTo>
                  <a:lnTo>
                    <a:pt x="351646" y="204613"/>
                  </a:lnTo>
                  <a:lnTo>
                    <a:pt x="362712" y="193548"/>
                  </a:lnTo>
                  <a:lnTo>
                    <a:pt x="364236" y="214884"/>
                  </a:lnTo>
                  <a:lnTo>
                    <a:pt x="364236" y="231648"/>
                  </a:lnTo>
                  <a:lnTo>
                    <a:pt x="385572" y="210312"/>
                  </a:lnTo>
                  <a:lnTo>
                    <a:pt x="387096" y="207264"/>
                  </a:lnTo>
                  <a:close/>
                </a:path>
                <a:path w="387350" h="408939">
                  <a:moveTo>
                    <a:pt x="32451" y="262817"/>
                  </a:moveTo>
                  <a:lnTo>
                    <a:pt x="25908" y="256032"/>
                  </a:lnTo>
                  <a:lnTo>
                    <a:pt x="27432" y="272796"/>
                  </a:lnTo>
                  <a:lnTo>
                    <a:pt x="32451" y="262817"/>
                  </a:lnTo>
                  <a:close/>
                </a:path>
                <a:path w="387350" h="408939">
                  <a:moveTo>
                    <a:pt x="67056" y="331284"/>
                  </a:moveTo>
                  <a:lnTo>
                    <a:pt x="67056" y="298704"/>
                  </a:lnTo>
                  <a:lnTo>
                    <a:pt x="65532" y="297180"/>
                  </a:lnTo>
                  <a:lnTo>
                    <a:pt x="32451" y="262817"/>
                  </a:lnTo>
                  <a:lnTo>
                    <a:pt x="27432" y="272796"/>
                  </a:lnTo>
                  <a:lnTo>
                    <a:pt x="25908" y="256032"/>
                  </a:lnTo>
                  <a:lnTo>
                    <a:pt x="25908" y="296389"/>
                  </a:lnTo>
                  <a:lnTo>
                    <a:pt x="47244" y="318516"/>
                  </a:lnTo>
                  <a:lnTo>
                    <a:pt x="48768" y="318516"/>
                  </a:lnTo>
                  <a:lnTo>
                    <a:pt x="48768" y="320040"/>
                  </a:lnTo>
                  <a:lnTo>
                    <a:pt x="50292" y="320040"/>
                  </a:lnTo>
                  <a:lnTo>
                    <a:pt x="67056" y="331284"/>
                  </a:lnTo>
                  <a:close/>
                </a:path>
                <a:path w="387350" h="408939">
                  <a:moveTo>
                    <a:pt x="65682" y="297279"/>
                  </a:moveTo>
                  <a:lnTo>
                    <a:pt x="65532" y="297123"/>
                  </a:lnTo>
                  <a:lnTo>
                    <a:pt x="65682" y="297279"/>
                  </a:lnTo>
                  <a:close/>
                </a:path>
                <a:path w="387350" h="408939">
                  <a:moveTo>
                    <a:pt x="67056" y="298704"/>
                  </a:moveTo>
                  <a:lnTo>
                    <a:pt x="65682" y="297279"/>
                  </a:lnTo>
                  <a:lnTo>
                    <a:pt x="65532" y="297180"/>
                  </a:lnTo>
                  <a:lnTo>
                    <a:pt x="67056" y="298704"/>
                  </a:lnTo>
                  <a:close/>
                </a:path>
                <a:path w="387350" h="408939">
                  <a:moveTo>
                    <a:pt x="181941" y="374318"/>
                  </a:moveTo>
                  <a:lnTo>
                    <a:pt x="65682" y="297279"/>
                  </a:lnTo>
                  <a:lnTo>
                    <a:pt x="67056" y="298704"/>
                  </a:lnTo>
                  <a:lnTo>
                    <a:pt x="67056" y="331284"/>
                  </a:lnTo>
                  <a:lnTo>
                    <a:pt x="173736" y="402837"/>
                  </a:lnTo>
                  <a:lnTo>
                    <a:pt x="173736" y="382524"/>
                  </a:lnTo>
                  <a:lnTo>
                    <a:pt x="181941" y="374318"/>
                  </a:lnTo>
                  <a:close/>
                </a:path>
                <a:path w="387350" h="408939">
                  <a:moveTo>
                    <a:pt x="153924" y="21336"/>
                  </a:moveTo>
                  <a:lnTo>
                    <a:pt x="132588" y="25908"/>
                  </a:lnTo>
                  <a:lnTo>
                    <a:pt x="146085" y="36918"/>
                  </a:lnTo>
                  <a:lnTo>
                    <a:pt x="153924" y="21336"/>
                  </a:lnTo>
                  <a:close/>
                </a:path>
                <a:path w="387350" h="408939">
                  <a:moveTo>
                    <a:pt x="146085" y="36918"/>
                  </a:moveTo>
                  <a:lnTo>
                    <a:pt x="132588" y="25908"/>
                  </a:lnTo>
                  <a:lnTo>
                    <a:pt x="132588" y="63750"/>
                  </a:lnTo>
                  <a:lnTo>
                    <a:pt x="146085" y="36918"/>
                  </a:lnTo>
                  <a:close/>
                </a:path>
                <a:path w="387350" h="408939">
                  <a:moveTo>
                    <a:pt x="153924" y="43313"/>
                  </a:moveTo>
                  <a:lnTo>
                    <a:pt x="153924" y="21336"/>
                  </a:lnTo>
                  <a:lnTo>
                    <a:pt x="146085" y="36918"/>
                  </a:lnTo>
                  <a:lnTo>
                    <a:pt x="153924" y="43313"/>
                  </a:lnTo>
                  <a:close/>
                </a:path>
                <a:path w="387350" h="408939">
                  <a:moveTo>
                    <a:pt x="192024" y="381000"/>
                  </a:moveTo>
                  <a:lnTo>
                    <a:pt x="181941" y="374318"/>
                  </a:lnTo>
                  <a:lnTo>
                    <a:pt x="173736" y="382524"/>
                  </a:lnTo>
                  <a:lnTo>
                    <a:pt x="192024" y="381000"/>
                  </a:lnTo>
                  <a:close/>
                </a:path>
                <a:path w="387350" h="408939">
                  <a:moveTo>
                    <a:pt x="192024" y="403860"/>
                  </a:moveTo>
                  <a:lnTo>
                    <a:pt x="192024" y="381000"/>
                  </a:lnTo>
                  <a:lnTo>
                    <a:pt x="173736" y="382524"/>
                  </a:lnTo>
                  <a:lnTo>
                    <a:pt x="173736" y="402837"/>
                  </a:lnTo>
                  <a:lnTo>
                    <a:pt x="175260" y="403860"/>
                  </a:lnTo>
                  <a:lnTo>
                    <a:pt x="181356" y="408432"/>
                  </a:lnTo>
                  <a:lnTo>
                    <a:pt x="188976" y="406908"/>
                  </a:lnTo>
                  <a:lnTo>
                    <a:pt x="192024" y="403860"/>
                  </a:lnTo>
                  <a:close/>
                </a:path>
                <a:path w="387350" h="408939">
                  <a:moveTo>
                    <a:pt x="364236" y="231648"/>
                  </a:moveTo>
                  <a:lnTo>
                    <a:pt x="364236" y="214884"/>
                  </a:lnTo>
                  <a:lnTo>
                    <a:pt x="351646" y="204613"/>
                  </a:lnTo>
                  <a:lnTo>
                    <a:pt x="181941" y="374318"/>
                  </a:lnTo>
                  <a:lnTo>
                    <a:pt x="192024" y="381000"/>
                  </a:lnTo>
                  <a:lnTo>
                    <a:pt x="192024" y="403860"/>
                  </a:lnTo>
                  <a:lnTo>
                    <a:pt x="364236" y="231648"/>
                  </a:lnTo>
                  <a:close/>
                </a:path>
                <a:path w="387350" h="408939">
                  <a:moveTo>
                    <a:pt x="364236" y="214884"/>
                  </a:moveTo>
                  <a:lnTo>
                    <a:pt x="362712" y="193548"/>
                  </a:lnTo>
                  <a:lnTo>
                    <a:pt x="351646" y="204613"/>
                  </a:lnTo>
                  <a:lnTo>
                    <a:pt x="364236" y="214884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3" name="object 8"/>
            <p:cNvSpPr/>
            <p:nvPr/>
          </p:nvSpPr>
          <p:spPr>
            <a:xfrm>
              <a:off x="8093880" y="1366920"/>
              <a:ext cx="1331280" cy="934920"/>
            </a:xfrm>
            <a:custGeom>
              <a:avLst/>
              <a:gdLst>
                <a:gd name="textAreaLeft" fmla="*/ 0 w 1331280"/>
                <a:gd name="textAreaRight" fmla="*/ 1332360 w 1331280"/>
                <a:gd name="textAreaTop" fmla="*/ 0 h 934920"/>
                <a:gd name="textAreaBottom" fmla="*/ 936000 h 934920"/>
              </a:gdLst>
              <a:ahLst/>
              <a:rect l="textAreaLeft" t="textAreaTop" r="textAreaRight" b="textAreaBottom"/>
              <a:pathLst>
                <a:path w="1332229" h="935989">
                  <a:moveTo>
                    <a:pt x="1331976" y="903732"/>
                  </a:moveTo>
                  <a:lnTo>
                    <a:pt x="1331976" y="32004"/>
                  </a:lnTo>
                  <a:lnTo>
                    <a:pt x="1329547" y="19288"/>
                  </a:lnTo>
                  <a:lnTo>
                    <a:pt x="1322832" y="9144"/>
                  </a:lnTo>
                  <a:lnTo>
                    <a:pt x="1312687" y="2428"/>
                  </a:lnTo>
                  <a:lnTo>
                    <a:pt x="1299972" y="0"/>
                  </a:lnTo>
                  <a:lnTo>
                    <a:pt x="30480" y="0"/>
                  </a:lnTo>
                  <a:lnTo>
                    <a:pt x="18645" y="2428"/>
                  </a:lnTo>
                  <a:lnTo>
                    <a:pt x="8953" y="9144"/>
                  </a:lnTo>
                  <a:lnTo>
                    <a:pt x="2405" y="19288"/>
                  </a:lnTo>
                  <a:lnTo>
                    <a:pt x="0" y="32004"/>
                  </a:lnTo>
                  <a:lnTo>
                    <a:pt x="0" y="903732"/>
                  </a:lnTo>
                  <a:lnTo>
                    <a:pt x="2405" y="916447"/>
                  </a:lnTo>
                  <a:lnTo>
                    <a:pt x="8953" y="926592"/>
                  </a:lnTo>
                  <a:lnTo>
                    <a:pt x="18645" y="933307"/>
                  </a:lnTo>
                  <a:lnTo>
                    <a:pt x="30480" y="935736"/>
                  </a:lnTo>
                  <a:lnTo>
                    <a:pt x="30480" y="62484"/>
                  </a:lnTo>
                  <a:lnTo>
                    <a:pt x="62484" y="32004"/>
                  </a:lnTo>
                  <a:lnTo>
                    <a:pt x="62484" y="62484"/>
                  </a:lnTo>
                  <a:lnTo>
                    <a:pt x="1269492" y="62484"/>
                  </a:lnTo>
                  <a:lnTo>
                    <a:pt x="1269492" y="32004"/>
                  </a:lnTo>
                  <a:lnTo>
                    <a:pt x="1299972" y="62484"/>
                  </a:lnTo>
                  <a:lnTo>
                    <a:pt x="1299972" y="935736"/>
                  </a:lnTo>
                  <a:lnTo>
                    <a:pt x="1312687" y="933307"/>
                  </a:lnTo>
                  <a:lnTo>
                    <a:pt x="1322832" y="926592"/>
                  </a:lnTo>
                  <a:lnTo>
                    <a:pt x="1329547" y="916447"/>
                  </a:lnTo>
                  <a:lnTo>
                    <a:pt x="1331976" y="903732"/>
                  </a:lnTo>
                  <a:close/>
                </a:path>
                <a:path w="1332229" h="935989">
                  <a:moveTo>
                    <a:pt x="62484" y="62484"/>
                  </a:moveTo>
                  <a:lnTo>
                    <a:pt x="62484" y="32004"/>
                  </a:lnTo>
                  <a:lnTo>
                    <a:pt x="30480" y="62484"/>
                  </a:lnTo>
                  <a:lnTo>
                    <a:pt x="62484" y="62484"/>
                  </a:lnTo>
                  <a:close/>
                </a:path>
                <a:path w="1332229" h="935989">
                  <a:moveTo>
                    <a:pt x="62484" y="873252"/>
                  </a:moveTo>
                  <a:lnTo>
                    <a:pt x="62484" y="62484"/>
                  </a:lnTo>
                  <a:lnTo>
                    <a:pt x="30480" y="62484"/>
                  </a:lnTo>
                  <a:lnTo>
                    <a:pt x="30480" y="873252"/>
                  </a:lnTo>
                  <a:lnTo>
                    <a:pt x="62484" y="873252"/>
                  </a:lnTo>
                  <a:close/>
                </a:path>
                <a:path w="1332229" h="935989">
                  <a:moveTo>
                    <a:pt x="1299972" y="873252"/>
                  </a:moveTo>
                  <a:lnTo>
                    <a:pt x="30480" y="873252"/>
                  </a:lnTo>
                  <a:lnTo>
                    <a:pt x="62484" y="903732"/>
                  </a:lnTo>
                  <a:lnTo>
                    <a:pt x="62484" y="935736"/>
                  </a:lnTo>
                  <a:lnTo>
                    <a:pt x="1269492" y="935736"/>
                  </a:lnTo>
                  <a:lnTo>
                    <a:pt x="1269492" y="903732"/>
                  </a:lnTo>
                  <a:lnTo>
                    <a:pt x="1299972" y="873252"/>
                  </a:lnTo>
                  <a:close/>
                </a:path>
                <a:path w="1332229" h="935989">
                  <a:moveTo>
                    <a:pt x="62484" y="935736"/>
                  </a:moveTo>
                  <a:lnTo>
                    <a:pt x="62484" y="903732"/>
                  </a:lnTo>
                  <a:lnTo>
                    <a:pt x="30480" y="873252"/>
                  </a:lnTo>
                  <a:lnTo>
                    <a:pt x="30480" y="935736"/>
                  </a:lnTo>
                  <a:lnTo>
                    <a:pt x="62484" y="935736"/>
                  </a:lnTo>
                  <a:close/>
                </a:path>
                <a:path w="1332229" h="935989">
                  <a:moveTo>
                    <a:pt x="1299972" y="62484"/>
                  </a:moveTo>
                  <a:lnTo>
                    <a:pt x="1269492" y="32004"/>
                  </a:lnTo>
                  <a:lnTo>
                    <a:pt x="1269492" y="62484"/>
                  </a:lnTo>
                  <a:lnTo>
                    <a:pt x="1299972" y="62484"/>
                  </a:lnTo>
                  <a:close/>
                </a:path>
                <a:path w="1332229" h="935989">
                  <a:moveTo>
                    <a:pt x="1299972" y="873252"/>
                  </a:moveTo>
                  <a:lnTo>
                    <a:pt x="1299972" y="62484"/>
                  </a:lnTo>
                  <a:lnTo>
                    <a:pt x="1269492" y="62484"/>
                  </a:lnTo>
                  <a:lnTo>
                    <a:pt x="1269492" y="873252"/>
                  </a:lnTo>
                  <a:lnTo>
                    <a:pt x="1299972" y="873252"/>
                  </a:lnTo>
                  <a:close/>
                </a:path>
                <a:path w="1332229" h="935989">
                  <a:moveTo>
                    <a:pt x="1299972" y="935736"/>
                  </a:moveTo>
                  <a:lnTo>
                    <a:pt x="1299972" y="873252"/>
                  </a:lnTo>
                  <a:lnTo>
                    <a:pt x="1269492" y="903732"/>
                  </a:lnTo>
                  <a:lnTo>
                    <a:pt x="1269492" y="935736"/>
                  </a:lnTo>
                  <a:lnTo>
                    <a:pt x="1299972" y="935736"/>
                  </a:lnTo>
                  <a:close/>
                </a:path>
              </a:pathLst>
            </a:custGeom>
            <a:solidFill>
              <a:srgbClr val="ee4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4" name="object 9"/>
            <p:cNvSpPr/>
            <p:nvPr/>
          </p:nvSpPr>
          <p:spPr>
            <a:xfrm>
              <a:off x="7551360" y="4189320"/>
              <a:ext cx="1073520" cy="721440"/>
            </a:xfrm>
            <a:custGeom>
              <a:avLst/>
              <a:gdLst>
                <a:gd name="textAreaLeft" fmla="*/ 0 w 1073520"/>
                <a:gd name="textAreaRight" fmla="*/ 1074600 w 1073520"/>
                <a:gd name="textAreaTop" fmla="*/ 0 h 721440"/>
                <a:gd name="textAreaBottom" fmla="*/ 722520 h 721440"/>
              </a:gdLst>
              <a:ahLst/>
              <a:rect l="textAreaLeft" t="textAreaTop" r="textAreaRight" b="textAreaBottom"/>
              <a:pathLst>
                <a:path w="1074420" h="722629">
                  <a:moveTo>
                    <a:pt x="1074419" y="0"/>
                  </a:moveTo>
                  <a:lnTo>
                    <a:pt x="1048433" y="46257"/>
                  </a:lnTo>
                  <a:lnTo>
                    <a:pt x="1020427" y="90636"/>
                  </a:lnTo>
                  <a:lnTo>
                    <a:pt x="990516" y="133072"/>
                  </a:lnTo>
                  <a:lnTo>
                    <a:pt x="958815" y="173502"/>
                  </a:lnTo>
                  <a:lnTo>
                    <a:pt x="925440" y="211860"/>
                  </a:lnTo>
                  <a:lnTo>
                    <a:pt x="890506" y="248083"/>
                  </a:lnTo>
                  <a:lnTo>
                    <a:pt x="854126" y="282105"/>
                  </a:lnTo>
                  <a:lnTo>
                    <a:pt x="816418" y="313863"/>
                  </a:lnTo>
                  <a:lnTo>
                    <a:pt x="777495" y="343292"/>
                  </a:lnTo>
                  <a:lnTo>
                    <a:pt x="737474" y="370328"/>
                  </a:lnTo>
                  <a:lnTo>
                    <a:pt x="696467" y="394906"/>
                  </a:lnTo>
                  <a:lnTo>
                    <a:pt x="654592" y="416962"/>
                  </a:lnTo>
                  <a:lnTo>
                    <a:pt x="611963" y="436431"/>
                  </a:lnTo>
                  <a:lnTo>
                    <a:pt x="568695" y="453249"/>
                  </a:lnTo>
                  <a:lnTo>
                    <a:pt x="524904" y="467352"/>
                  </a:lnTo>
                  <a:lnTo>
                    <a:pt x="480703" y="478675"/>
                  </a:lnTo>
                  <a:lnTo>
                    <a:pt x="436209" y="487154"/>
                  </a:lnTo>
                  <a:lnTo>
                    <a:pt x="391536" y="492724"/>
                  </a:lnTo>
                  <a:lnTo>
                    <a:pt x="346799" y="495322"/>
                  </a:lnTo>
                  <a:lnTo>
                    <a:pt x="302114" y="494882"/>
                  </a:lnTo>
                  <a:lnTo>
                    <a:pt x="257596" y="491340"/>
                  </a:lnTo>
                  <a:lnTo>
                    <a:pt x="213359" y="484631"/>
                  </a:lnTo>
                  <a:lnTo>
                    <a:pt x="254507" y="405383"/>
                  </a:lnTo>
                  <a:lnTo>
                    <a:pt x="0" y="504443"/>
                  </a:lnTo>
                  <a:lnTo>
                    <a:pt x="88391" y="722375"/>
                  </a:lnTo>
                  <a:lnTo>
                    <a:pt x="129539" y="643127"/>
                  </a:lnTo>
                  <a:lnTo>
                    <a:pt x="173965" y="649836"/>
                  </a:lnTo>
                  <a:lnTo>
                    <a:pt x="218638" y="653378"/>
                  </a:lnTo>
                  <a:lnTo>
                    <a:pt x="263444" y="653818"/>
                  </a:lnTo>
                  <a:lnTo>
                    <a:pt x="308272" y="651220"/>
                  </a:lnTo>
                  <a:lnTo>
                    <a:pt x="353009" y="645650"/>
                  </a:lnTo>
                  <a:lnTo>
                    <a:pt x="397543" y="637171"/>
                  </a:lnTo>
                  <a:lnTo>
                    <a:pt x="441760" y="625848"/>
                  </a:lnTo>
                  <a:lnTo>
                    <a:pt x="485549" y="611745"/>
                  </a:lnTo>
                  <a:lnTo>
                    <a:pt x="528796" y="594927"/>
                  </a:lnTo>
                  <a:lnTo>
                    <a:pt x="571391" y="575458"/>
                  </a:lnTo>
                  <a:lnTo>
                    <a:pt x="613219" y="553402"/>
                  </a:lnTo>
                  <a:lnTo>
                    <a:pt x="654169" y="528824"/>
                  </a:lnTo>
                  <a:lnTo>
                    <a:pt x="694128" y="501788"/>
                  </a:lnTo>
                  <a:lnTo>
                    <a:pt x="732983" y="472359"/>
                  </a:lnTo>
                  <a:lnTo>
                    <a:pt x="770622" y="440601"/>
                  </a:lnTo>
                  <a:lnTo>
                    <a:pt x="806933" y="406579"/>
                  </a:lnTo>
                  <a:lnTo>
                    <a:pt x="841803" y="370356"/>
                  </a:lnTo>
                  <a:lnTo>
                    <a:pt x="875119" y="331998"/>
                  </a:lnTo>
                  <a:lnTo>
                    <a:pt x="906769" y="291568"/>
                  </a:lnTo>
                  <a:lnTo>
                    <a:pt x="936641" y="249132"/>
                  </a:lnTo>
                  <a:lnTo>
                    <a:pt x="964622" y="204753"/>
                  </a:lnTo>
                  <a:lnTo>
                    <a:pt x="990599" y="158495"/>
                  </a:lnTo>
                  <a:lnTo>
                    <a:pt x="1074419" y="0"/>
                  </a:lnTo>
                  <a:close/>
                </a:path>
              </a:pathLst>
            </a:custGeom>
            <a:solidFill>
              <a:srgbClr val="4f8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5" name="object 10"/>
            <p:cNvSpPr/>
            <p:nvPr/>
          </p:nvSpPr>
          <p:spPr>
            <a:xfrm>
              <a:off x="8310240" y="3098160"/>
              <a:ext cx="430560" cy="1167840"/>
            </a:xfrm>
            <a:custGeom>
              <a:avLst/>
              <a:gdLst>
                <a:gd name="textAreaLeft" fmla="*/ 0 w 430560"/>
                <a:gd name="textAreaRight" fmla="*/ 431640 w 430560"/>
                <a:gd name="textAreaTop" fmla="*/ 0 h 1167840"/>
                <a:gd name="textAreaBottom" fmla="*/ 1168920 h 1167840"/>
              </a:gdLst>
              <a:ahLst/>
              <a:rect l="textAreaLeft" t="textAreaTop" r="textAreaRight" b="textAreaBottom"/>
              <a:pathLst>
                <a:path w="431800" h="1169035">
                  <a:moveTo>
                    <a:pt x="431442" y="615792"/>
                  </a:moveTo>
                  <a:lnTo>
                    <a:pt x="429275" y="569497"/>
                  </a:lnTo>
                  <a:lnTo>
                    <a:pt x="424702" y="523888"/>
                  </a:lnTo>
                  <a:lnTo>
                    <a:pt x="417747" y="479078"/>
                  </a:lnTo>
                  <a:lnTo>
                    <a:pt x="408435" y="435183"/>
                  </a:lnTo>
                  <a:lnTo>
                    <a:pt x="396789" y="392318"/>
                  </a:lnTo>
                  <a:lnTo>
                    <a:pt x="382834" y="350596"/>
                  </a:lnTo>
                  <a:lnTo>
                    <a:pt x="366594" y="310134"/>
                  </a:lnTo>
                  <a:lnTo>
                    <a:pt x="348092" y="271046"/>
                  </a:lnTo>
                  <a:lnTo>
                    <a:pt x="327354" y="233446"/>
                  </a:lnTo>
                  <a:lnTo>
                    <a:pt x="304403" y="197449"/>
                  </a:lnTo>
                  <a:lnTo>
                    <a:pt x="279264" y="163170"/>
                  </a:lnTo>
                  <a:lnTo>
                    <a:pt x="251960" y="130724"/>
                  </a:lnTo>
                  <a:lnTo>
                    <a:pt x="222515" y="100225"/>
                  </a:lnTo>
                  <a:lnTo>
                    <a:pt x="190955" y="71788"/>
                  </a:lnTo>
                  <a:lnTo>
                    <a:pt x="157303" y="45529"/>
                  </a:lnTo>
                  <a:lnTo>
                    <a:pt x="121583" y="21561"/>
                  </a:lnTo>
                  <a:lnTo>
                    <a:pt x="83819" y="0"/>
                  </a:lnTo>
                  <a:lnTo>
                    <a:pt x="0" y="156971"/>
                  </a:lnTo>
                  <a:lnTo>
                    <a:pt x="37777" y="178708"/>
                  </a:lnTo>
                  <a:lnTo>
                    <a:pt x="73548" y="202877"/>
                  </a:lnTo>
                  <a:lnTo>
                    <a:pt x="107281" y="229364"/>
                  </a:lnTo>
                  <a:lnTo>
                    <a:pt x="138944" y="258056"/>
                  </a:lnTo>
                  <a:lnTo>
                    <a:pt x="168505" y="288840"/>
                  </a:lnTo>
                  <a:lnTo>
                    <a:pt x="195933" y="321602"/>
                  </a:lnTo>
                  <a:lnTo>
                    <a:pt x="221197" y="356229"/>
                  </a:lnTo>
                  <a:lnTo>
                    <a:pt x="244264" y="392606"/>
                  </a:lnTo>
                  <a:lnTo>
                    <a:pt x="265103" y="430621"/>
                  </a:lnTo>
                  <a:lnTo>
                    <a:pt x="283683" y="470160"/>
                  </a:lnTo>
                  <a:lnTo>
                    <a:pt x="299972" y="511109"/>
                  </a:lnTo>
                  <a:lnTo>
                    <a:pt x="313937" y="553355"/>
                  </a:lnTo>
                  <a:lnTo>
                    <a:pt x="325549" y="596784"/>
                  </a:lnTo>
                  <a:lnTo>
                    <a:pt x="334775" y="641283"/>
                  </a:lnTo>
                  <a:lnTo>
                    <a:pt x="341583" y="686738"/>
                  </a:lnTo>
                  <a:lnTo>
                    <a:pt x="345942" y="733036"/>
                  </a:lnTo>
                  <a:lnTo>
                    <a:pt x="347820" y="780063"/>
                  </a:lnTo>
                  <a:lnTo>
                    <a:pt x="347186" y="827706"/>
                  </a:lnTo>
                  <a:lnTo>
                    <a:pt x="344008" y="875851"/>
                  </a:lnTo>
                  <a:lnTo>
                    <a:pt x="338254" y="924385"/>
                  </a:lnTo>
                  <a:lnTo>
                    <a:pt x="329894" y="973193"/>
                  </a:lnTo>
                  <a:lnTo>
                    <a:pt x="318894" y="1022163"/>
                  </a:lnTo>
                  <a:lnTo>
                    <a:pt x="305224" y="1071181"/>
                  </a:lnTo>
                  <a:lnTo>
                    <a:pt x="288853" y="1120134"/>
                  </a:lnTo>
                  <a:lnTo>
                    <a:pt x="269747" y="1168907"/>
                  </a:lnTo>
                  <a:lnTo>
                    <a:pt x="281820" y="1149476"/>
                  </a:lnTo>
                  <a:lnTo>
                    <a:pt x="293179" y="1130045"/>
                  </a:lnTo>
                  <a:lnTo>
                    <a:pt x="304252" y="1110614"/>
                  </a:lnTo>
                  <a:lnTo>
                    <a:pt x="315467" y="1091183"/>
                  </a:lnTo>
                  <a:lnTo>
                    <a:pt x="338689" y="1044347"/>
                  </a:lnTo>
                  <a:lnTo>
                    <a:pt x="359263" y="997049"/>
                  </a:lnTo>
                  <a:lnTo>
                    <a:pt x="377214" y="949403"/>
                  </a:lnTo>
                  <a:lnTo>
                    <a:pt x="392565" y="901525"/>
                  </a:lnTo>
                  <a:lnTo>
                    <a:pt x="405341" y="853528"/>
                  </a:lnTo>
                  <a:lnTo>
                    <a:pt x="415566" y="805529"/>
                  </a:lnTo>
                  <a:lnTo>
                    <a:pt x="423265" y="757640"/>
                  </a:lnTo>
                  <a:lnTo>
                    <a:pt x="428461" y="709978"/>
                  </a:lnTo>
                  <a:lnTo>
                    <a:pt x="431179" y="662657"/>
                  </a:lnTo>
                  <a:lnTo>
                    <a:pt x="431442" y="615792"/>
                  </a:lnTo>
                  <a:close/>
                </a:path>
              </a:pathLst>
            </a:custGeom>
            <a:solidFill>
              <a:srgbClr val="3f679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6" name="object 11"/>
            <p:cNvSpPr/>
            <p:nvPr/>
          </p:nvSpPr>
          <p:spPr>
            <a:xfrm>
              <a:off x="7537680" y="3083040"/>
              <a:ext cx="1215720" cy="1841760"/>
            </a:xfrm>
            <a:custGeom>
              <a:avLst/>
              <a:gdLst>
                <a:gd name="textAreaLeft" fmla="*/ 0 w 1215720"/>
                <a:gd name="textAreaRight" fmla="*/ 1216800 w 1215720"/>
                <a:gd name="textAreaTop" fmla="*/ 0 h 1841760"/>
                <a:gd name="textAreaBottom" fmla="*/ 1842840 h 1841760"/>
              </a:gdLst>
              <a:ahLst/>
              <a:rect l="textAreaLeft" t="textAreaTop" r="textAreaRight" b="textAreaBottom"/>
              <a:pathLst>
                <a:path w="1216659" h="1842770">
                  <a:moveTo>
                    <a:pt x="283210" y="1513332"/>
                  </a:moveTo>
                  <a:lnTo>
                    <a:pt x="280670" y="1507236"/>
                  </a:lnTo>
                  <a:lnTo>
                    <a:pt x="278130" y="1502664"/>
                  </a:lnTo>
                  <a:lnTo>
                    <a:pt x="273050" y="1499616"/>
                  </a:lnTo>
                  <a:lnTo>
                    <a:pt x="267970" y="1498092"/>
                  </a:lnTo>
                  <a:lnTo>
                    <a:pt x="261620" y="1499616"/>
                  </a:lnTo>
                  <a:lnTo>
                    <a:pt x="8890" y="1598676"/>
                  </a:lnTo>
                  <a:lnTo>
                    <a:pt x="2540" y="1601724"/>
                  </a:lnTo>
                  <a:lnTo>
                    <a:pt x="1270" y="1606296"/>
                  </a:lnTo>
                  <a:lnTo>
                    <a:pt x="0" y="1609344"/>
                  </a:lnTo>
                  <a:lnTo>
                    <a:pt x="0" y="1612392"/>
                  </a:lnTo>
                  <a:lnTo>
                    <a:pt x="1270" y="1616964"/>
                  </a:lnTo>
                  <a:lnTo>
                    <a:pt x="19050" y="1661518"/>
                  </a:lnTo>
                  <a:lnTo>
                    <a:pt x="19050" y="1624584"/>
                  </a:lnTo>
                  <a:lnTo>
                    <a:pt x="26670" y="1606296"/>
                  </a:lnTo>
                  <a:lnTo>
                    <a:pt x="31950" y="1619527"/>
                  </a:lnTo>
                  <a:lnTo>
                    <a:pt x="237059" y="1539132"/>
                  </a:lnTo>
                  <a:lnTo>
                    <a:pt x="255270" y="1505712"/>
                  </a:lnTo>
                  <a:lnTo>
                    <a:pt x="271780" y="1525524"/>
                  </a:lnTo>
                  <a:lnTo>
                    <a:pt x="271780" y="1534287"/>
                  </a:lnTo>
                  <a:lnTo>
                    <a:pt x="279400" y="1519428"/>
                  </a:lnTo>
                  <a:lnTo>
                    <a:pt x="283210" y="1513332"/>
                  </a:lnTo>
                  <a:close/>
                </a:path>
                <a:path w="1216659" h="1842770">
                  <a:moveTo>
                    <a:pt x="31950" y="1619527"/>
                  </a:moveTo>
                  <a:lnTo>
                    <a:pt x="26670" y="1606296"/>
                  </a:lnTo>
                  <a:lnTo>
                    <a:pt x="19050" y="1624584"/>
                  </a:lnTo>
                  <a:lnTo>
                    <a:pt x="31950" y="1619527"/>
                  </a:lnTo>
                  <a:close/>
                </a:path>
                <a:path w="1216659" h="1842770">
                  <a:moveTo>
                    <a:pt x="102058" y="1795209"/>
                  </a:moveTo>
                  <a:lnTo>
                    <a:pt x="31950" y="1619527"/>
                  </a:lnTo>
                  <a:lnTo>
                    <a:pt x="19050" y="1624584"/>
                  </a:lnTo>
                  <a:lnTo>
                    <a:pt x="19050" y="1661518"/>
                  </a:lnTo>
                  <a:lnTo>
                    <a:pt x="87630" y="1833372"/>
                  </a:lnTo>
                  <a:lnTo>
                    <a:pt x="87630" y="1821180"/>
                  </a:lnTo>
                  <a:lnTo>
                    <a:pt x="102058" y="1795209"/>
                  </a:lnTo>
                  <a:close/>
                </a:path>
                <a:path w="1216659" h="1842770">
                  <a:moveTo>
                    <a:pt x="113030" y="1822704"/>
                  </a:moveTo>
                  <a:lnTo>
                    <a:pt x="102058" y="1795209"/>
                  </a:lnTo>
                  <a:lnTo>
                    <a:pt x="87630" y="1821180"/>
                  </a:lnTo>
                  <a:lnTo>
                    <a:pt x="113030" y="1822704"/>
                  </a:lnTo>
                  <a:close/>
                </a:path>
                <a:path w="1216659" h="1842770">
                  <a:moveTo>
                    <a:pt x="113030" y="1834896"/>
                  </a:moveTo>
                  <a:lnTo>
                    <a:pt x="113030" y="1822704"/>
                  </a:lnTo>
                  <a:lnTo>
                    <a:pt x="87630" y="1821180"/>
                  </a:lnTo>
                  <a:lnTo>
                    <a:pt x="87630" y="1833372"/>
                  </a:lnTo>
                  <a:lnTo>
                    <a:pt x="88900" y="1837944"/>
                  </a:lnTo>
                  <a:lnTo>
                    <a:pt x="93980" y="1842516"/>
                  </a:lnTo>
                  <a:lnTo>
                    <a:pt x="105410" y="1842516"/>
                  </a:lnTo>
                  <a:lnTo>
                    <a:pt x="110490" y="1839468"/>
                  </a:lnTo>
                  <a:lnTo>
                    <a:pt x="113030" y="1834896"/>
                  </a:lnTo>
                  <a:close/>
                </a:path>
                <a:path w="1216659" h="1842770">
                  <a:moveTo>
                    <a:pt x="1092594" y="1126183"/>
                  </a:moveTo>
                  <a:lnTo>
                    <a:pt x="1080770" y="1146048"/>
                  </a:lnTo>
                  <a:lnTo>
                    <a:pt x="1062990" y="1176528"/>
                  </a:lnTo>
                  <a:lnTo>
                    <a:pt x="1055535" y="1188269"/>
                  </a:lnTo>
                  <a:lnTo>
                    <a:pt x="1055370" y="1188720"/>
                  </a:lnTo>
                  <a:lnTo>
                    <a:pt x="1042670" y="1208532"/>
                  </a:lnTo>
                  <a:lnTo>
                    <a:pt x="1000760" y="1266444"/>
                  </a:lnTo>
                  <a:lnTo>
                    <a:pt x="955040" y="1321308"/>
                  </a:lnTo>
                  <a:lnTo>
                    <a:pt x="950611" y="1326062"/>
                  </a:lnTo>
                  <a:lnTo>
                    <a:pt x="935990" y="1350264"/>
                  </a:lnTo>
                  <a:lnTo>
                    <a:pt x="895350" y="1406652"/>
                  </a:lnTo>
                  <a:lnTo>
                    <a:pt x="850900" y="1459992"/>
                  </a:lnTo>
                  <a:lnTo>
                    <a:pt x="803910" y="1508760"/>
                  </a:lnTo>
                  <a:lnTo>
                    <a:pt x="753110" y="1554480"/>
                  </a:lnTo>
                  <a:lnTo>
                    <a:pt x="702310" y="1594104"/>
                  </a:lnTo>
                  <a:lnTo>
                    <a:pt x="619760" y="1647444"/>
                  </a:lnTo>
                  <a:lnTo>
                    <a:pt x="561340" y="1676400"/>
                  </a:lnTo>
                  <a:lnTo>
                    <a:pt x="504190" y="1700784"/>
                  </a:lnTo>
                  <a:lnTo>
                    <a:pt x="445770" y="1720596"/>
                  </a:lnTo>
                  <a:lnTo>
                    <a:pt x="384810" y="1734312"/>
                  </a:lnTo>
                  <a:lnTo>
                    <a:pt x="354330" y="1738884"/>
                  </a:lnTo>
                  <a:lnTo>
                    <a:pt x="325120" y="1743456"/>
                  </a:lnTo>
                  <a:lnTo>
                    <a:pt x="267970" y="1746313"/>
                  </a:lnTo>
                  <a:lnTo>
                    <a:pt x="261620" y="1746377"/>
                  </a:lnTo>
                  <a:lnTo>
                    <a:pt x="233680" y="1744980"/>
                  </a:lnTo>
                  <a:lnTo>
                    <a:pt x="204470" y="1743456"/>
                  </a:lnTo>
                  <a:lnTo>
                    <a:pt x="173990" y="1740408"/>
                  </a:lnTo>
                  <a:lnTo>
                    <a:pt x="143510" y="1735836"/>
                  </a:lnTo>
                  <a:lnTo>
                    <a:pt x="138430" y="1734312"/>
                  </a:lnTo>
                  <a:lnTo>
                    <a:pt x="133350" y="1737360"/>
                  </a:lnTo>
                  <a:lnTo>
                    <a:pt x="130810" y="1743456"/>
                  </a:lnTo>
                  <a:lnTo>
                    <a:pt x="102058" y="1795209"/>
                  </a:lnTo>
                  <a:lnTo>
                    <a:pt x="113030" y="1822704"/>
                  </a:lnTo>
                  <a:lnTo>
                    <a:pt x="113030" y="1834896"/>
                  </a:lnTo>
                  <a:lnTo>
                    <a:pt x="139700" y="1784465"/>
                  </a:lnTo>
                  <a:lnTo>
                    <a:pt x="139700" y="1763268"/>
                  </a:lnTo>
                  <a:lnTo>
                    <a:pt x="154940" y="1755648"/>
                  </a:lnTo>
                  <a:lnTo>
                    <a:pt x="154940" y="1765462"/>
                  </a:lnTo>
                  <a:lnTo>
                    <a:pt x="171450" y="1767840"/>
                  </a:lnTo>
                  <a:lnTo>
                    <a:pt x="201930" y="1772412"/>
                  </a:lnTo>
                  <a:lnTo>
                    <a:pt x="233680" y="1773936"/>
                  </a:lnTo>
                  <a:lnTo>
                    <a:pt x="295910" y="1773936"/>
                  </a:lnTo>
                  <a:lnTo>
                    <a:pt x="328930" y="1770888"/>
                  </a:lnTo>
                  <a:lnTo>
                    <a:pt x="359410" y="1766316"/>
                  </a:lnTo>
                  <a:lnTo>
                    <a:pt x="391160" y="1761744"/>
                  </a:lnTo>
                  <a:lnTo>
                    <a:pt x="453390" y="1746504"/>
                  </a:lnTo>
                  <a:lnTo>
                    <a:pt x="514350" y="1726692"/>
                  </a:lnTo>
                  <a:lnTo>
                    <a:pt x="575310" y="1702308"/>
                  </a:lnTo>
                  <a:lnTo>
                    <a:pt x="633730" y="1671828"/>
                  </a:lnTo>
                  <a:lnTo>
                    <a:pt x="689610" y="1636776"/>
                  </a:lnTo>
                  <a:lnTo>
                    <a:pt x="744220" y="1597152"/>
                  </a:lnTo>
                  <a:lnTo>
                    <a:pt x="772160" y="1575816"/>
                  </a:lnTo>
                  <a:lnTo>
                    <a:pt x="824230" y="1528572"/>
                  </a:lnTo>
                  <a:lnTo>
                    <a:pt x="872490" y="1478280"/>
                  </a:lnTo>
                  <a:lnTo>
                    <a:pt x="916940" y="1423416"/>
                  </a:lnTo>
                  <a:lnTo>
                    <a:pt x="939800" y="1394460"/>
                  </a:lnTo>
                  <a:lnTo>
                    <a:pt x="979170" y="1335024"/>
                  </a:lnTo>
                  <a:lnTo>
                    <a:pt x="1016000" y="1271016"/>
                  </a:lnTo>
                  <a:lnTo>
                    <a:pt x="1092594" y="1126183"/>
                  </a:lnTo>
                  <a:close/>
                </a:path>
                <a:path w="1216659" h="1842770">
                  <a:moveTo>
                    <a:pt x="154940" y="1755648"/>
                  </a:moveTo>
                  <a:lnTo>
                    <a:pt x="139700" y="1763268"/>
                  </a:lnTo>
                  <a:lnTo>
                    <a:pt x="150116" y="1764768"/>
                  </a:lnTo>
                  <a:lnTo>
                    <a:pt x="154940" y="1755648"/>
                  </a:lnTo>
                  <a:close/>
                </a:path>
                <a:path w="1216659" h="1842770">
                  <a:moveTo>
                    <a:pt x="150116" y="1764768"/>
                  </a:moveTo>
                  <a:lnTo>
                    <a:pt x="139700" y="1763268"/>
                  </a:lnTo>
                  <a:lnTo>
                    <a:pt x="139700" y="1784465"/>
                  </a:lnTo>
                  <a:lnTo>
                    <a:pt x="150116" y="1764768"/>
                  </a:lnTo>
                  <a:close/>
                </a:path>
                <a:path w="1216659" h="1842770">
                  <a:moveTo>
                    <a:pt x="154940" y="1765462"/>
                  </a:moveTo>
                  <a:lnTo>
                    <a:pt x="154940" y="1755648"/>
                  </a:lnTo>
                  <a:lnTo>
                    <a:pt x="150116" y="1764768"/>
                  </a:lnTo>
                  <a:lnTo>
                    <a:pt x="154940" y="1765462"/>
                  </a:lnTo>
                  <a:close/>
                </a:path>
                <a:path w="1216659" h="1842770">
                  <a:moveTo>
                    <a:pt x="271780" y="1534287"/>
                  </a:moveTo>
                  <a:lnTo>
                    <a:pt x="271780" y="1525524"/>
                  </a:lnTo>
                  <a:lnTo>
                    <a:pt x="237059" y="1539132"/>
                  </a:lnTo>
                  <a:lnTo>
                    <a:pt x="212090" y="1584960"/>
                  </a:lnTo>
                  <a:lnTo>
                    <a:pt x="210820" y="1589532"/>
                  </a:lnTo>
                  <a:lnTo>
                    <a:pt x="210820" y="1594104"/>
                  </a:lnTo>
                  <a:lnTo>
                    <a:pt x="212090" y="1597152"/>
                  </a:lnTo>
                  <a:lnTo>
                    <a:pt x="218440" y="1604772"/>
                  </a:lnTo>
                  <a:lnTo>
                    <a:pt x="223520" y="1604772"/>
                  </a:lnTo>
                  <a:lnTo>
                    <a:pt x="227330" y="1605534"/>
                  </a:lnTo>
                  <a:lnTo>
                    <a:pt x="227330" y="1577340"/>
                  </a:lnTo>
                  <a:lnTo>
                    <a:pt x="248103" y="1580456"/>
                  </a:lnTo>
                  <a:lnTo>
                    <a:pt x="271780" y="1534287"/>
                  </a:lnTo>
                  <a:close/>
                </a:path>
                <a:path w="1216659" h="1842770">
                  <a:moveTo>
                    <a:pt x="248103" y="1580456"/>
                  </a:moveTo>
                  <a:lnTo>
                    <a:pt x="227330" y="1577340"/>
                  </a:lnTo>
                  <a:lnTo>
                    <a:pt x="238760" y="1598676"/>
                  </a:lnTo>
                  <a:lnTo>
                    <a:pt x="248103" y="1580456"/>
                  </a:lnTo>
                  <a:close/>
                </a:path>
                <a:path w="1216659" h="1842770">
                  <a:moveTo>
                    <a:pt x="1032000" y="1179797"/>
                  </a:moveTo>
                  <a:lnTo>
                    <a:pt x="1028279" y="1178376"/>
                  </a:lnTo>
                  <a:lnTo>
                    <a:pt x="999490" y="1220724"/>
                  </a:lnTo>
                  <a:lnTo>
                    <a:pt x="979170" y="1248156"/>
                  </a:lnTo>
                  <a:lnTo>
                    <a:pt x="910590" y="1327404"/>
                  </a:lnTo>
                  <a:lnTo>
                    <a:pt x="862330" y="1374648"/>
                  </a:lnTo>
                  <a:lnTo>
                    <a:pt x="811530" y="1417320"/>
                  </a:lnTo>
                  <a:lnTo>
                    <a:pt x="783590" y="1437132"/>
                  </a:lnTo>
                  <a:lnTo>
                    <a:pt x="758190" y="1455420"/>
                  </a:lnTo>
                  <a:lnTo>
                    <a:pt x="703580" y="1488948"/>
                  </a:lnTo>
                  <a:lnTo>
                    <a:pt x="615950" y="1531620"/>
                  </a:lnTo>
                  <a:lnTo>
                    <a:pt x="558800" y="1552956"/>
                  </a:lnTo>
                  <a:lnTo>
                    <a:pt x="499110" y="1569720"/>
                  </a:lnTo>
                  <a:lnTo>
                    <a:pt x="438150" y="1581912"/>
                  </a:lnTo>
                  <a:lnTo>
                    <a:pt x="379730" y="1587881"/>
                  </a:lnTo>
                  <a:lnTo>
                    <a:pt x="316230" y="1587941"/>
                  </a:lnTo>
                  <a:lnTo>
                    <a:pt x="288290" y="1586484"/>
                  </a:lnTo>
                  <a:lnTo>
                    <a:pt x="248103" y="1580456"/>
                  </a:lnTo>
                  <a:lnTo>
                    <a:pt x="238760" y="1598676"/>
                  </a:lnTo>
                  <a:lnTo>
                    <a:pt x="227330" y="1577340"/>
                  </a:lnTo>
                  <a:lnTo>
                    <a:pt x="227330" y="1605534"/>
                  </a:lnTo>
                  <a:lnTo>
                    <a:pt x="254000" y="1610868"/>
                  </a:lnTo>
                  <a:lnTo>
                    <a:pt x="285750" y="1613916"/>
                  </a:lnTo>
                  <a:lnTo>
                    <a:pt x="317500" y="1615501"/>
                  </a:lnTo>
                  <a:lnTo>
                    <a:pt x="347980" y="1616964"/>
                  </a:lnTo>
                  <a:lnTo>
                    <a:pt x="379730" y="1615440"/>
                  </a:lnTo>
                  <a:lnTo>
                    <a:pt x="410210" y="1612392"/>
                  </a:lnTo>
                  <a:lnTo>
                    <a:pt x="443230" y="1609344"/>
                  </a:lnTo>
                  <a:lnTo>
                    <a:pt x="473710" y="1603248"/>
                  </a:lnTo>
                  <a:lnTo>
                    <a:pt x="505460" y="1597152"/>
                  </a:lnTo>
                  <a:lnTo>
                    <a:pt x="535940" y="1589532"/>
                  </a:lnTo>
                  <a:lnTo>
                    <a:pt x="596900" y="1569720"/>
                  </a:lnTo>
                  <a:lnTo>
                    <a:pt x="657860" y="1543812"/>
                  </a:lnTo>
                  <a:lnTo>
                    <a:pt x="744220" y="1496568"/>
                  </a:lnTo>
                  <a:lnTo>
                    <a:pt x="801370" y="1459992"/>
                  </a:lnTo>
                  <a:lnTo>
                    <a:pt x="854710" y="1417320"/>
                  </a:lnTo>
                  <a:lnTo>
                    <a:pt x="905510" y="1371600"/>
                  </a:lnTo>
                  <a:lnTo>
                    <a:pt x="950611" y="1326062"/>
                  </a:lnTo>
                  <a:lnTo>
                    <a:pt x="991870" y="1257300"/>
                  </a:lnTo>
                  <a:lnTo>
                    <a:pt x="1032000" y="1179797"/>
                  </a:lnTo>
                  <a:close/>
                </a:path>
                <a:path w="1216659" h="1842770">
                  <a:moveTo>
                    <a:pt x="271780" y="1525524"/>
                  </a:moveTo>
                  <a:lnTo>
                    <a:pt x="255270" y="1505712"/>
                  </a:lnTo>
                  <a:lnTo>
                    <a:pt x="237059" y="1539132"/>
                  </a:lnTo>
                  <a:lnTo>
                    <a:pt x="271780" y="1525524"/>
                  </a:lnTo>
                  <a:close/>
                </a:path>
                <a:path w="1216659" h="1842770">
                  <a:moveTo>
                    <a:pt x="1216660" y="664464"/>
                  </a:moveTo>
                  <a:lnTo>
                    <a:pt x="1216660" y="624840"/>
                  </a:lnTo>
                  <a:lnTo>
                    <a:pt x="1210310" y="545592"/>
                  </a:lnTo>
                  <a:lnTo>
                    <a:pt x="1198880" y="469392"/>
                  </a:lnTo>
                  <a:lnTo>
                    <a:pt x="1189990" y="431292"/>
                  </a:lnTo>
                  <a:lnTo>
                    <a:pt x="1178560" y="394716"/>
                  </a:lnTo>
                  <a:lnTo>
                    <a:pt x="1153160" y="324612"/>
                  </a:lnTo>
                  <a:lnTo>
                    <a:pt x="1118870" y="257556"/>
                  </a:lnTo>
                  <a:lnTo>
                    <a:pt x="1101090" y="225552"/>
                  </a:lnTo>
                  <a:lnTo>
                    <a:pt x="1057910" y="166116"/>
                  </a:lnTo>
                  <a:lnTo>
                    <a:pt x="1009650" y="111252"/>
                  </a:lnTo>
                  <a:lnTo>
                    <a:pt x="955040" y="62484"/>
                  </a:lnTo>
                  <a:lnTo>
                    <a:pt x="894080" y="21336"/>
                  </a:lnTo>
                  <a:lnTo>
                    <a:pt x="862330" y="3048"/>
                  </a:lnTo>
                  <a:lnTo>
                    <a:pt x="858520" y="0"/>
                  </a:lnTo>
                  <a:lnTo>
                    <a:pt x="854710" y="0"/>
                  </a:lnTo>
                  <a:lnTo>
                    <a:pt x="850900" y="1524"/>
                  </a:lnTo>
                  <a:lnTo>
                    <a:pt x="848360" y="1524"/>
                  </a:lnTo>
                  <a:lnTo>
                    <a:pt x="844550" y="4572"/>
                  </a:lnTo>
                  <a:lnTo>
                    <a:pt x="843280" y="7620"/>
                  </a:lnTo>
                  <a:lnTo>
                    <a:pt x="759460" y="166116"/>
                  </a:lnTo>
                  <a:lnTo>
                    <a:pt x="756920" y="172212"/>
                  </a:lnTo>
                  <a:lnTo>
                    <a:pt x="758190" y="181356"/>
                  </a:lnTo>
                  <a:lnTo>
                    <a:pt x="764540" y="184404"/>
                  </a:lnTo>
                  <a:lnTo>
                    <a:pt x="778510" y="192087"/>
                  </a:lnTo>
                  <a:lnTo>
                    <a:pt x="778510" y="160020"/>
                  </a:lnTo>
                  <a:lnTo>
                    <a:pt x="790320" y="167106"/>
                  </a:lnTo>
                  <a:lnTo>
                    <a:pt x="848360" y="57357"/>
                  </a:lnTo>
                  <a:lnTo>
                    <a:pt x="848360" y="27432"/>
                  </a:lnTo>
                  <a:lnTo>
                    <a:pt x="867410" y="21336"/>
                  </a:lnTo>
                  <a:lnTo>
                    <a:pt x="867410" y="37490"/>
                  </a:lnTo>
                  <a:lnTo>
                    <a:pt x="880110" y="44196"/>
                  </a:lnTo>
                  <a:lnTo>
                    <a:pt x="938530" y="85344"/>
                  </a:lnTo>
                  <a:lnTo>
                    <a:pt x="991870" y="132588"/>
                  </a:lnTo>
                  <a:lnTo>
                    <a:pt x="1037590" y="184404"/>
                  </a:lnTo>
                  <a:lnTo>
                    <a:pt x="1078230" y="242316"/>
                  </a:lnTo>
                  <a:lnTo>
                    <a:pt x="1111250" y="303276"/>
                  </a:lnTo>
                  <a:lnTo>
                    <a:pt x="1140460" y="370332"/>
                  </a:lnTo>
                  <a:lnTo>
                    <a:pt x="1162050" y="438912"/>
                  </a:lnTo>
                  <a:lnTo>
                    <a:pt x="1183640" y="550164"/>
                  </a:lnTo>
                  <a:lnTo>
                    <a:pt x="1186180" y="588264"/>
                  </a:lnTo>
                  <a:lnTo>
                    <a:pt x="1189990" y="664464"/>
                  </a:lnTo>
                  <a:lnTo>
                    <a:pt x="1189990" y="873252"/>
                  </a:lnTo>
                  <a:lnTo>
                    <a:pt x="1191260" y="868680"/>
                  </a:lnTo>
                  <a:lnTo>
                    <a:pt x="1200150" y="827532"/>
                  </a:lnTo>
                  <a:lnTo>
                    <a:pt x="1212850" y="745236"/>
                  </a:lnTo>
                  <a:lnTo>
                    <a:pt x="1215390" y="705612"/>
                  </a:lnTo>
                  <a:lnTo>
                    <a:pt x="1216660" y="664464"/>
                  </a:lnTo>
                  <a:close/>
                </a:path>
                <a:path w="1216659" h="1842770">
                  <a:moveTo>
                    <a:pt x="790320" y="167106"/>
                  </a:moveTo>
                  <a:lnTo>
                    <a:pt x="778510" y="160020"/>
                  </a:lnTo>
                  <a:lnTo>
                    <a:pt x="783590" y="179832"/>
                  </a:lnTo>
                  <a:lnTo>
                    <a:pt x="790320" y="167106"/>
                  </a:lnTo>
                  <a:close/>
                </a:path>
                <a:path w="1216659" h="1842770">
                  <a:moveTo>
                    <a:pt x="1132840" y="842772"/>
                  </a:moveTo>
                  <a:lnTo>
                    <a:pt x="1132840" y="766572"/>
                  </a:lnTo>
                  <a:lnTo>
                    <a:pt x="1126490" y="693420"/>
                  </a:lnTo>
                  <a:lnTo>
                    <a:pt x="1106170" y="586740"/>
                  </a:lnTo>
                  <a:lnTo>
                    <a:pt x="1084580" y="519684"/>
                  </a:lnTo>
                  <a:lnTo>
                    <a:pt x="1056640" y="455676"/>
                  </a:lnTo>
                  <a:lnTo>
                    <a:pt x="1004570" y="365760"/>
                  </a:lnTo>
                  <a:lnTo>
                    <a:pt x="942340" y="284988"/>
                  </a:lnTo>
                  <a:lnTo>
                    <a:pt x="892810" y="237744"/>
                  </a:lnTo>
                  <a:lnTo>
                    <a:pt x="839470" y="196596"/>
                  </a:lnTo>
                  <a:lnTo>
                    <a:pt x="790320" y="167106"/>
                  </a:lnTo>
                  <a:lnTo>
                    <a:pt x="783590" y="179832"/>
                  </a:lnTo>
                  <a:lnTo>
                    <a:pt x="778510" y="160020"/>
                  </a:lnTo>
                  <a:lnTo>
                    <a:pt x="778510" y="192087"/>
                  </a:lnTo>
                  <a:lnTo>
                    <a:pt x="795020" y="201168"/>
                  </a:lnTo>
                  <a:lnTo>
                    <a:pt x="848360" y="237744"/>
                  </a:lnTo>
                  <a:lnTo>
                    <a:pt x="897890" y="280416"/>
                  </a:lnTo>
                  <a:lnTo>
                    <a:pt x="942340" y="327660"/>
                  </a:lnTo>
                  <a:lnTo>
                    <a:pt x="1000760" y="408432"/>
                  </a:lnTo>
                  <a:lnTo>
                    <a:pt x="1031240" y="466344"/>
                  </a:lnTo>
                  <a:lnTo>
                    <a:pt x="1069340" y="560832"/>
                  </a:lnTo>
                  <a:lnTo>
                    <a:pt x="1093470" y="661416"/>
                  </a:lnTo>
                  <a:lnTo>
                    <a:pt x="1102360" y="731520"/>
                  </a:lnTo>
                  <a:lnTo>
                    <a:pt x="1106170" y="804672"/>
                  </a:lnTo>
                  <a:lnTo>
                    <a:pt x="1106170" y="1033489"/>
                  </a:lnTo>
                  <a:lnTo>
                    <a:pt x="1106779" y="1032183"/>
                  </a:lnTo>
                  <a:lnTo>
                    <a:pt x="1115060" y="996696"/>
                  </a:lnTo>
                  <a:lnTo>
                    <a:pt x="1121410" y="957072"/>
                  </a:lnTo>
                  <a:lnTo>
                    <a:pt x="1126490" y="918972"/>
                  </a:lnTo>
                  <a:lnTo>
                    <a:pt x="1132840" y="842772"/>
                  </a:lnTo>
                  <a:close/>
                </a:path>
                <a:path w="1216659" h="1842770">
                  <a:moveTo>
                    <a:pt x="867410" y="21336"/>
                  </a:moveTo>
                  <a:lnTo>
                    <a:pt x="848360" y="27432"/>
                  </a:lnTo>
                  <a:lnTo>
                    <a:pt x="860731" y="33964"/>
                  </a:lnTo>
                  <a:lnTo>
                    <a:pt x="867410" y="21336"/>
                  </a:lnTo>
                  <a:close/>
                </a:path>
                <a:path w="1216659" h="1842770">
                  <a:moveTo>
                    <a:pt x="860731" y="33964"/>
                  </a:moveTo>
                  <a:lnTo>
                    <a:pt x="848360" y="27432"/>
                  </a:lnTo>
                  <a:lnTo>
                    <a:pt x="848360" y="57357"/>
                  </a:lnTo>
                  <a:lnTo>
                    <a:pt x="860731" y="33964"/>
                  </a:lnTo>
                  <a:close/>
                </a:path>
                <a:path w="1216659" h="1842770">
                  <a:moveTo>
                    <a:pt x="867410" y="37490"/>
                  </a:moveTo>
                  <a:lnTo>
                    <a:pt x="867410" y="21336"/>
                  </a:lnTo>
                  <a:lnTo>
                    <a:pt x="860731" y="33964"/>
                  </a:lnTo>
                  <a:lnTo>
                    <a:pt x="867410" y="37490"/>
                  </a:lnTo>
                  <a:close/>
                </a:path>
                <a:path w="1216659" h="1842770">
                  <a:moveTo>
                    <a:pt x="1055272" y="1188682"/>
                  </a:moveTo>
                  <a:lnTo>
                    <a:pt x="1032000" y="1179797"/>
                  </a:lnTo>
                  <a:lnTo>
                    <a:pt x="991870" y="1257300"/>
                  </a:lnTo>
                  <a:lnTo>
                    <a:pt x="950611" y="1326062"/>
                  </a:lnTo>
                  <a:lnTo>
                    <a:pt x="955040" y="1321308"/>
                  </a:lnTo>
                  <a:lnTo>
                    <a:pt x="1000760" y="1266444"/>
                  </a:lnTo>
                  <a:lnTo>
                    <a:pt x="1042670" y="1208532"/>
                  </a:lnTo>
                  <a:lnTo>
                    <a:pt x="1055272" y="1188682"/>
                  </a:lnTo>
                  <a:close/>
                </a:path>
                <a:path w="1216659" h="1842770">
                  <a:moveTo>
                    <a:pt x="1106170" y="1033489"/>
                  </a:moveTo>
                  <a:lnTo>
                    <a:pt x="1106170" y="841248"/>
                  </a:lnTo>
                  <a:lnTo>
                    <a:pt x="1099820" y="914400"/>
                  </a:lnTo>
                  <a:lnTo>
                    <a:pt x="1087120" y="990600"/>
                  </a:lnTo>
                  <a:lnTo>
                    <a:pt x="1069340" y="1065276"/>
                  </a:lnTo>
                  <a:lnTo>
                    <a:pt x="1056640" y="1103376"/>
                  </a:lnTo>
                  <a:lnTo>
                    <a:pt x="1042670" y="1139952"/>
                  </a:lnTo>
                  <a:lnTo>
                    <a:pt x="1027430" y="1178052"/>
                  </a:lnTo>
                  <a:lnTo>
                    <a:pt x="1028279" y="1178376"/>
                  </a:lnTo>
                  <a:lnTo>
                    <a:pt x="1038860" y="1162812"/>
                  </a:lnTo>
                  <a:lnTo>
                    <a:pt x="1056640" y="1130808"/>
                  </a:lnTo>
                  <a:lnTo>
                    <a:pt x="1060881" y="1124021"/>
                  </a:lnTo>
                  <a:lnTo>
                    <a:pt x="1093470" y="1060704"/>
                  </a:lnTo>
                  <a:lnTo>
                    <a:pt x="1106170" y="1033489"/>
                  </a:lnTo>
                  <a:close/>
                </a:path>
                <a:path w="1216659" h="1842770">
                  <a:moveTo>
                    <a:pt x="1060881" y="1124021"/>
                  </a:moveTo>
                  <a:lnTo>
                    <a:pt x="1056640" y="1130808"/>
                  </a:lnTo>
                  <a:lnTo>
                    <a:pt x="1038860" y="1162812"/>
                  </a:lnTo>
                  <a:lnTo>
                    <a:pt x="1028279" y="1178376"/>
                  </a:lnTo>
                  <a:lnTo>
                    <a:pt x="1032000" y="1179797"/>
                  </a:lnTo>
                  <a:lnTo>
                    <a:pt x="1060881" y="1124021"/>
                  </a:lnTo>
                  <a:close/>
                </a:path>
                <a:path w="1216659" h="1842770">
                  <a:moveTo>
                    <a:pt x="1085258" y="1105766"/>
                  </a:moveTo>
                  <a:lnTo>
                    <a:pt x="1075690" y="1100328"/>
                  </a:lnTo>
                  <a:lnTo>
                    <a:pt x="1060881" y="1124021"/>
                  </a:lnTo>
                  <a:lnTo>
                    <a:pt x="1032000" y="1179797"/>
                  </a:lnTo>
                  <a:lnTo>
                    <a:pt x="1055272" y="1188682"/>
                  </a:lnTo>
                  <a:lnTo>
                    <a:pt x="1055535" y="1188269"/>
                  </a:lnTo>
                  <a:lnTo>
                    <a:pt x="1083310" y="1112520"/>
                  </a:lnTo>
                  <a:lnTo>
                    <a:pt x="1085258" y="1105766"/>
                  </a:lnTo>
                  <a:close/>
                </a:path>
                <a:path w="1216659" h="1842770">
                  <a:moveTo>
                    <a:pt x="1055535" y="1188269"/>
                  </a:moveTo>
                  <a:lnTo>
                    <a:pt x="1055272" y="1188682"/>
                  </a:lnTo>
                  <a:lnTo>
                    <a:pt x="1055535" y="1188269"/>
                  </a:lnTo>
                  <a:close/>
                </a:path>
                <a:path w="1216659" h="1842770">
                  <a:moveTo>
                    <a:pt x="1099200" y="1113691"/>
                  </a:moveTo>
                  <a:lnTo>
                    <a:pt x="1085258" y="1105766"/>
                  </a:lnTo>
                  <a:lnTo>
                    <a:pt x="1083310" y="1112520"/>
                  </a:lnTo>
                  <a:lnTo>
                    <a:pt x="1055535" y="1188269"/>
                  </a:lnTo>
                  <a:lnTo>
                    <a:pt x="1062990" y="1176528"/>
                  </a:lnTo>
                  <a:lnTo>
                    <a:pt x="1080770" y="1146048"/>
                  </a:lnTo>
                  <a:lnTo>
                    <a:pt x="1092594" y="1126183"/>
                  </a:lnTo>
                  <a:lnTo>
                    <a:pt x="1099200" y="1113691"/>
                  </a:lnTo>
                  <a:close/>
                </a:path>
                <a:path w="1216659" h="1842770">
                  <a:moveTo>
                    <a:pt x="1106779" y="1032183"/>
                  </a:moveTo>
                  <a:lnTo>
                    <a:pt x="1093470" y="1060704"/>
                  </a:lnTo>
                  <a:lnTo>
                    <a:pt x="1060881" y="1124021"/>
                  </a:lnTo>
                  <a:lnTo>
                    <a:pt x="1075690" y="1100328"/>
                  </a:lnTo>
                  <a:lnTo>
                    <a:pt x="1085258" y="1105766"/>
                  </a:lnTo>
                  <a:lnTo>
                    <a:pt x="1094740" y="1072896"/>
                  </a:lnTo>
                  <a:lnTo>
                    <a:pt x="1106170" y="1034796"/>
                  </a:lnTo>
                  <a:lnTo>
                    <a:pt x="1106779" y="1032183"/>
                  </a:lnTo>
                  <a:close/>
                </a:path>
                <a:path w="1216659" h="1842770">
                  <a:moveTo>
                    <a:pt x="1189990" y="873252"/>
                  </a:moveTo>
                  <a:lnTo>
                    <a:pt x="1189990" y="664464"/>
                  </a:lnTo>
                  <a:lnTo>
                    <a:pt x="1183640" y="743712"/>
                  </a:lnTo>
                  <a:lnTo>
                    <a:pt x="1178560" y="783336"/>
                  </a:lnTo>
                  <a:lnTo>
                    <a:pt x="1172210" y="822960"/>
                  </a:lnTo>
                  <a:lnTo>
                    <a:pt x="1163320" y="862584"/>
                  </a:lnTo>
                  <a:lnTo>
                    <a:pt x="1153160" y="902208"/>
                  </a:lnTo>
                  <a:lnTo>
                    <a:pt x="1140460" y="943356"/>
                  </a:lnTo>
                  <a:lnTo>
                    <a:pt x="1126490" y="982980"/>
                  </a:lnTo>
                  <a:lnTo>
                    <a:pt x="1111250" y="1022604"/>
                  </a:lnTo>
                  <a:lnTo>
                    <a:pt x="1106779" y="1032183"/>
                  </a:lnTo>
                  <a:lnTo>
                    <a:pt x="1106170" y="1034796"/>
                  </a:lnTo>
                  <a:lnTo>
                    <a:pt x="1094740" y="1072896"/>
                  </a:lnTo>
                  <a:lnTo>
                    <a:pt x="1085258" y="1105766"/>
                  </a:lnTo>
                  <a:lnTo>
                    <a:pt x="1099200" y="1113691"/>
                  </a:lnTo>
                  <a:lnTo>
                    <a:pt x="1118870" y="1072896"/>
                  </a:lnTo>
                  <a:lnTo>
                    <a:pt x="1137920" y="1031748"/>
                  </a:lnTo>
                  <a:lnTo>
                    <a:pt x="1153160" y="992124"/>
                  </a:lnTo>
                  <a:lnTo>
                    <a:pt x="1168400" y="950976"/>
                  </a:lnTo>
                  <a:lnTo>
                    <a:pt x="1189990" y="873252"/>
                  </a:lnTo>
                  <a:close/>
                </a:path>
                <a:path w="1216659" h="1842770">
                  <a:moveTo>
                    <a:pt x="1099820" y="1114044"/>
                  </a:moveTo>
                  <a:lnTo>
                    <a:pt x="1099200" y="1113691"/>
                  </a:lnTo>
                  <a:lnTo>
                    <a:pt x="1092594" y="1126183"/>
                  </a:lnTo>
                  <a:lnTo>
                    <a:pt x="1099820" y="1114044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67" name="object 12" descr=""/>
            <p:cNvPicPr/>
            <p:nvPr/>
          </p:nvPicPr>
          <p:blipFill>
            <a:blip r:embed="rId3"/>
            <a:stretch/>
          </p:blipFill>
          <p:spPr>
            <a:xfrm>
              <a:off x="5952600" y="6256080"/>
              <a:ext cx="4159440" cy="12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8" name="object 13" descr=""/>
            <p:cNvPicPr/>
            <p:nvPr/>
          </p:nvPicPr>
          <p:blipFill>
            <a:blip r:embed="rId4"/>
            <a:stretch/>
          </p:blipFill>
          <p:spPr>
            <a:xfrm>
              <a:off x="1084680" y="2109600"/>
              <a:ext cx="1634760" cy="528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9" name="object 14"/>
            <p:cNvSpPr/>
            <p:nvPr/>
          </p:nvSpPr>
          <p:spPr>
            <a:xfrm>
              <a:off x="5702760" y="7206840"/>
              <a:ext cx="476280" cy="126000"/>
            </a:xfrm>
            <a:custGeom>
              <a:avLst/>
              <a:gdLst>
                <a:gd name="textAreaLeft" fmla="*/ 0 w 476280"/>
                <a:gd name="textAreaRight" fmla="*/ 477360 w 476280"/>
                <a:gd name="textAreaTop" fmla="*/ 0 h 126000"/>
                <a:gd name="textAreaBottom" fmla="*/ 127080 h 126000"/>
              </a:gdLst>
              <a:ahLst/>
              <a:rect l="textAreaLeft" t="textAreaTop" r="textAreaRight" b="textAreaBottom"/>
              <a:pathLst>
                <a:path w="477520" h="127000">
                  <a:moveTo>
                    <a:pt x="371856" y="83820"/>
                  </a:moveTo>
                  <a:lnTo>
                    <a:pt x="371856" y="42672"/>
                  </a:lnTo>
                  <a:lnTo>
                    <a:pt x="0" y="42672"/>
                  </a:lnTo>
                  <a:lnTo>
                    <a:pt x="0" y="83820"/>
                  </a:lnTo>
                  <a:lnTo>
                    <a:pt x="371856" y="83820"/>
                  </a:lnTo>
                  <a:close/>
                </a:path>
                <a:path w="477520" h="127000">
                  <a:moveTo>
                    <a:pt x="477012" y="62484"/>
                  </a:moveTo>
                  <a:lnTo>
                    <a:pt x="350520" y="0"/>
                  </a:lnTo>
                  <a:lnTo>
                    <a:pt x="350520" y="42672"/>
                  </a:lnTo>
                  <a:lnTo>
                    <a:pt x="371856" y="42672"/>
                  </a:lnTo>
                  <a:lnTo>
                    <a:pt x="371856" y="115695"/>
                  </a:lnTo>
                  <a:lnTo>
                    <a:pt x="477012" y="62484"/>
                  </a:lnTo>
                  <a:close/>
                </a:path>
                <a:path w="477520" h="127000">
                  <a:moveTo>
                    <a:pt x="371856" y="115695"/>
                  </a:moveTo>
                  <a:lnTo>
                    <a:pt x="371856" y="83820"/>
                  </a:lnTo>
                  <a:lnTo>
                    <a:pt x="350520" y="83820"/>
                  </a:lnTo>
                  <a:lnTo>
                    <a:pt x="350520" y="126492"/>
                  </a:lnTo>
                  <a:lnTo>
                    <a:pt x="371856" y="115695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70" name="object 15"/>
          <p:cNvSpPr/>
          <p:nvPr/>
        </p:nvSpPr>
        <p:spPr>
          <a:xfrm>
            <a:off x="991440" y="1311480"/>
            <a:ext cx="4433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IDENTIFICAÇÃO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DA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ZONA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object 3" descr=""/>
          <p:cNvPicPr/>
          <p:nvPr/>
        </p:nvPicPr>
        <p:blipFill>
          <a:blip r:embed="rId1"/>
          <a:stretch/>
        </p:blipFill>
        <p:spPr>
          <a:xfrm>
            <a:off x="6910560" y="1736280"/>
            <a:ext cx="2865600" cy="375480"/>
          </a:xfrm>
          <a:prstGeom prst="rect">
            <a:avLst/>
          </a:prstGeom>
          <a:ln w="0">
            <a:noFill/>
          </a:ln>
        </p:spPr>
      </p:pic>
      <p:pic>
        <p:nvPicPr>
          <p:cNvPr id="473" name="object 4" descr=""/>
          <p:cNvPicPr/>
          <p:nvPr/>
        </p:nvPicPr>
        <p:blipFill>
          <a:blip r:embed="rId2"/>
          <a:stretch/>
        </p:blipFill>
        <p:spPr>
          <a:xfrm>
            <a:off x="507240" y="2232720"/>
            <a:ext cx="9600120" cy="5223240"/>
          </a:xfrm>
          <a:prstGeom prst="rect">
            <a:avLst/>
          </a:prstGeom>
          <a:ln w="0">
            <a:noFill/>
          </a:ln>
        </p:spPr>
      </p:pic>
      <p:sp>
        <p:nvSpPr>
          <p:cNvPr id="474" name="object 5"/>
          <p:cNvSpPr/>
          <p:nvPr/>
        </p:nvSpPr>
        <p:spPr>
          <a:xfrm>
            <a:off x="991440" y="1311480"/>
            <a:ext cx="521928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USOS</a:t>
            </a:r>
            <a:r>
              <a:rPr b="0" lang="pt-BR" sz="3300" spc="-19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PERMITIDOS</a:t>
            </a:r>
            <a:r>
              <a:rPr b="0" lang="pt-BR" sz="3300" spc="-13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POR</a:t>
            </a:r>
            <a:r>
              <a:rPr b="0" lang="pt-BR" sz="3300" spc="-17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ZONA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ject 2"/>
          <p:cNvSpPr/>
          <p:nvPr/>
        </p:nvSpPr>
        <p:spPr>
          <a:xfrm>
            <a:off x="7825320" y="1732320"/>
            <a:ext cx="1715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 anchor="t">
            <a:spAutoFit/>
          </a:bodyPr>
          <a:p>
            <a:pPr marL="12600">
              <a:lnSpc>
                <a:spcPct val="100000"/>
              </a:lnSpc>
              <a:spcBef>
                <a:spcPts val="139"/>
              </a:spcBef>
              <a:tabLst>
                <a:tab algn="l" pos="1359360"/>
              </a:tabLst>
            </a:pP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Política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object 3"/>
          <p:cNvSpPr/>
          <p:nvPr/>
        </p:nvSpPr>
        <p:spPr>
          <a:xfrm>
            <a:off x="901440" y="1732320"/>
            <a:ext cx="702828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080" bIns="0" anchor="t">
            <a:spAutoFit/>
          </a:bodyPr>
          <a:p>
            <a:pPr marL="12600">
              <a:lnSpc>
                <a:spcPct val="101000"/>
              </a:lnSpc>
              <a:spcBef>
                <a:spcPts val="79"/>
              </a:spcBef>
              <a:tabLst>
                <a:tab algn="l" pos="597600"/>
                <a:tab algn="l" pos="1778760"/>
                <a:tab algn="l" pos="2307600"/>
                <a:tab algn="l" pos="2770560"/>
                <a:tab algn="l" pos="2971800"/>
                <a:tab algn="l" pos="4180320"/>
                <a:tab algn="l" pos="4921200"/>
                <a:tab algn="l" pos="5015880"/>
                <a:tab algn="l" pos="6238080"/>
                <a:tab algn="l" pos="6671880"/>
              </a:tabLst>
            </a:pPr>
            <a:r>
              <a:rPr b="0" lang="pt-BR" sz="2600" spc="-52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1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PDDU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52" strike="noStrike">
                <a:solidFill>
                  <a:srgbClr val="6b2300"/>
                </a:solidFill>
                <a:latin typeface="Calibri"/>
                <a:ea typeface="DejaVu Sans"/>
              </a:rPr>
              <a:t>é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“o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instrumento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básico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Desenvolvimento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Urbano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Município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object 4"/>
          <p:cNvSpPr/>
          <p:nvPr/>
        </p:nvSpPr>
        <p:spPr>
          <a:xfrm>
            <a:off x="8291520" y="2136240"/>
            <a:ext cx="124992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 anchor="t">
            <a:spAutoFit/>
          </a:bodyPr>
          <a:p>
            <a:pPr marL="12600">
              <a:lnSpc>
                <a:spcPct val="100000"/>
              </a:lnSpc>
              <a:spcBef>
                <a:spcPts val="139"/>
              </a:spcBef>
            </a:pP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Salvador,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object 5"/>
          <p:cNvSpPr/>
          <p:nvPr/>
        </p:nvSpPr>
        <p:spPr>
          <a:xfrm>
            <a:off x="901440" y="2538360"/>
            <a:ext cx="86418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1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determinante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600" spc="36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todos</a:t>
            </a:r>
            <a:r>
              <a:rPr b="0" lang="pt-BR" sz="2600" spc="37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agentes</a:t>
            </a:r>
            <a:r>
              <a:rPr b="0" lang="pt-BR" sz="2600" spc="3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públicos</a:t>
            </a:r>
            <a:r>
              <a:rPr b="0" lang="pt-BR" sz="2600" spc="37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3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privados</a:t>
            </a:r>
            <a:r>
              <a:rPr b="0" lang="pt-BR" sz="2600" spc="37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atuam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no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território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municipal.”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(SALVADOR,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2016a,</a:t>
            </a:r>
            <a:r>
              <a:rPr b="0" lang="pt-BR" sz="26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p.</a:t>
            </a:r>
            <a:r>
              <a:rPr b="0" lang="pt-BR" sz="2600" spc="-5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2).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656"/>
              </a:spcBef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1000"/>
              </a:lnSpc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600" spc="63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LOUOS</a:t>
            </a:r>
            <a:r>
              <a:rPr b="0" lang="pt-BR" sz="2600" spc="63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dispõe</a:t>
            </a:r>
            <a:r>
              <a:rPr b="0" lang="pt-BR" sz="2600" spc="63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sobre</a:t>
            </a:r>
            <a:r>
              <a:rPr b="0" lang="pt-BR" sz="2600" spc="63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“o</a:t>
            </a:r>
            <a:r>
              <a:rPr b="0" lang="pt-BR" sz="2600" spc="63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ordenamento</a:t>
            </a:r>
            <a:r>
              <a:rPr b="0" lang="pt-BR" sz="2600" spc="63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urbano</a:t>
            </a:r>
            <a:r>
              <a:rPr b="0" lang="pt-BR" sz="2600" spc="63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Município</a:t>
            </a:r>
            <a:r>
              <a:rPr b="0" lang="pt-BR" sz="2600" spc="66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6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Salvador,</a:t>
            </a:r>
            <a:r>
              <a:rPr b="0" lang="pt-BR" sz="2600" spc="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através</a:t>
            </a:r>
            <a:r>
              <a:rPr b="0" lang="pt-BR" sz="2600" spc="66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5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divisão</a:t>
            </a:r>
            <a:r>
              <a:rPr b="0" lang="pt-BR" sz="2600" spc="6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5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território</a:t>
            </a:r>
            <a:r>
              <a:rPr b="0" lang="pt-BR" sz="2600" spc="6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zonas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29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uso</a:t>
            </a:r>
            <a:r>
              <a:rPr b="0" lang="pt-BR" sz="2600" spc="29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áreas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especiais,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estabelece</a:t>
            </a:r>
            <a:r>
              <a:rPr b="0" lang="pt-BR" sz="2600" spc="29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critérios</a:t>
            </a:r>
            <a:r>
              <a:rPr b="0" lang="pt-BR" sz="2600" spc="30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52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parâmetros</a:t>
            </a:r>
            <a:r>
              <a:rPr b="0" lang="pt-BR" sz="26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parcelamento</a:t>
            </a:r>
            <a:r>
              <a:rPr b="0" lang="pt-BR" sz="2600" spc="44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44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urbanização,</a:t>
            </a:r>
            <a:r>
              <a:rPr b="0" lang="pt-BR" sz="2600" spc="44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uso</a:t>
            </a:r>
            <a:r>
              <a:rPr b="0" lang="pt-BR" sz="2600" spc="43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4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ocupação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solo,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com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objetivo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orientar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ordenar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crescimento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cidade,</a:t>
            </a:r>
            <a:r>
              <a:rPr b="0" lang="pt-BR" sz="2600" spc="20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600" spc="1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consonância</a:t>
            </a:r>
            <a:r>
              <a:rPr b="0" lang="pt-BR" sz="26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com</a:t>
            </a:r>
            <a:r>
              <a:rPr b="0" lang="pt-BR" sz="2600" spc="1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as</a:t>
            </a:r>
            <a:r>
              <a:rPr b="0" lang="pt-BR" sz="2600" spc="18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diretrizes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1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Plano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Diretor</a:t>
            </a:r>
            <a:r>
              <a:rPr b="0" lang="pt-BR" sz="2600" spc="1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Desenvolvimento</a:t>
            </a:r>
            <a:r>
              <a:rPr b="0" lang="pt-BR" sz="26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Urbano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–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PDDU.”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(SALVADOR,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2016b,</a:t>
            </a:r>
            <a:r>
              <a:rPr b="0" lang="pt-BR" sz="26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p.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1).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DE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21" strike="noStrike">
                <a:solidFill>
                  <a:srgbClr val="000000"/>
                </a:solidFill>
                <a:latin typeface="Calibri"/>
              </a:rPr>
              <a:t>SALVADOR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object 2"/>
          <p:cNvGrpSpPr/>
          <p:nvPr/>
        </p:nvGrpSpPr>
        <p:grpSpPr>
          <a:xfrm>
            <a:off x="428040" y="921960"/>
            <a:ext cx="9955440" cy="6602400"/>
            <a:chOff x="428040" y="921960"/>
            <a:chExt cx="9955440" cy="6602400"/>
          </a:xfrm>
        </p:grpSpPr>
        <p:pic>
          <p:nvPicPr>
            <p:cNvPr id="476" name="object 3" descr=""/>
            <p:cNvPicPr/>
            <p:nvPr/>
          </p:nvPicPr>
          <p:blipFill>
            <a:blip r:embed="rId1"/>
            <a:stretch/>
          </p:blipFill>
          <p:spPr>
            <a:xfrm>
              <a:off x="3781080" y="921960"/>
              <a:ext cx="6602400" cy="660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7" name="object 4" descr=""/>
            <p:cNvPicPr/>
            <p:nvPr/>
          </p:nvPicPr>
          <p:blipFill>
            <a:blip r:embed="rId2"/>
            <a:stretch/>
          </p:blipFill>
          <p:spPr>
            <a:xfrm>
              <a:off x="428040" y="1827360"/>
              <a:ext cx="3363840" cy="352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8" name="object 5"/>
            <p:cNvSpPr/>
            <p:nvPr/>
          </p:nvSpPr>
          <p:spPr>
            <a:xfrm>
              <a:off x="3919680" y="2072520"/>
              <a:ext cx="4124520" cy="3694680"/>
            </a:xfrm>
            <a:custGeom>
              <a:avLst/>
              <a:gdLst>
                <a:gd name="textAreaLeft" fmla="*/ 0 w 4124520"/>
                <a:gd name="textAreaRight" fmla="*/ 4125600 w 4124520"/>
                <a:gd name="textAreaTop" fmla="*/ 0 h 3694680"/>
                <a:gd name="textAreaBottom" fmla="*/ 3695760 h 3694680"/>
              </a:gdLst>
              <a:ahLst/>
              <a:rect l="textAreaLeft" t="textAreaTop" r="textAreaRight" b="textAreaBottom"/>
              <a:pathLst>
                <a:path w="4125595" h="3695700">
                  <a:moveTo>
                    <a:pt x="475488" y="62484"/>
                  </a:moveTo>
                  <a:lnTo>
                    <a:pt x="350520" y="0"/>
                  </a:lnTo>
                  <a:lnTo>
                    <a:pt x="350520" y="41148"/>
                  </a:lnTo>
                  <a:lnTo>
                    <a:pt x="0" y="41148"/>
                  </a:lnTo>
                  <a:lnTo>
                    <a:pt x="0" y="83820"/>
                  </a:lnTo>
                  <a:lnTo>
                    <a:pt x="350520" y="83820"/>
                  </a:lnTo>
                  <a:lnTo>
                    <a:pt x="350520" y="124968"/>
                  </a:lnTo>
                  <a:lnTo>
                    <a:pt x="370332" y="115062"/>
                  </a:lnTo>
                  <a:lnTo>
                    <a:pt x="475488" y="62484"/>
                  </a:lnTo>
                  <a:close/>
                </a:path>
                <a:path w="4125595" h="3695700">
                  <a:moveTo>
                    <a:pt x="4125468" y="3685019"/>
                  </a:moveTo>
                  <a:lnTo>
                    <a:pt x="794004" y="3685019"/>
                  </a:lnTo>
                  <a:lnTo>
                    <a:pt x="794004" y="3695687"/>
                  </a:lnTo>
                  <a:lnTo>
                    <a:pt x="4125468" y="3695687"/>
                  </a:lnTo>
                  <a:lnTo>
                    <a:pt x="4125468" y="3685019"/>
                  </a:lnTo>
                  <a:close/>
                </a:path>
                <a:path w="4125595" h="3695700">
                  <a:moveTo>
                    <a:pt x="4125468" y="150863"/>
                  </a:moveTo>
                  <a:lnTo>
                    <a:pt x="794004" y="150863"/>
                  </a:lnTo>
                  <a:lnTo>
                    <a:pt x="794004" y="161531"/>
                  </a:lnTo>
                  <a:lnTo>
                    <a:pt x="4125468" y="161531"/>
                  </a:lnTo>
                  <a:lnTo>
                    <a:pt x="4125468" y="150863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0" name="object 3"/>
          <p:cNvGrpSpPr/>
          <p:nvPr/>
        </p:nvGrpSpPr>
        <p:grpSpPr>
          <a:xfrm>
            <a:off x="441360" y="2433240"/>
            <a:ext cx="9824400" cy="5121720"/>
            <a:chOff x="441360" y="2433240"/>
            <a:chExt cx="9824400" cy="5121720"/>
          </a:xfrm>
        </p:grpSpPr>
        <p:pic>
          <p:nvPicPr>
            <p:cNvPr id="481" name="object 4" descr=""/>
            <p:cNvPicPr/>
            <p:nvPr/>
          </p:nvPicPr>
          <p:blipFill>
            <a:blip r:embed="rId1"/>
            <a:stretch/>
          </p:blipFill>
          <p:spPr>
            <a:xfrm>
              <a:off x="441360" y="2433240"/>
              <a:ext cx="9824400" cy="249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2" name="object 5" descr=""/>
            <p:cNvPicPr/>
            <p:nvPr/>
          </p:nvPicPr>
          <p:blipFill>
            <a:blip r:embed="rId2"/>
            <a:stretch/>
          </p:blipFill>
          <p:spPr>
            <a:xfrm>
              <a:off x="1380600" y="4765680"/>
              <a:ext cx="7440480" cy="2789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3" name="object 6"/>
            <p:cNvSpPr/>
            <p:nvPr/>
          </p:nvSpPr>
          <p:spPr>
            <a:xfrm>
              <a:off x="1143000" y="3657600"/>
              <a:ext cx="633240" cy="82800"/>
            </a:xfrm>
            <a:custGeom>
              <a:avLst/>
              <a:gdLst>
                <a:gd name="textAreaLeft" fmla="*/ 0 w 633240"/>
                <a:gd name="textAreaRight" fmla="*/ 634320 w 633240"/>
                <a:gd name="textAreaTop" fmla="*/ 0 h 82800"/>
                <a:gd name="textAreaBottom" fmla="*/ 83880 h 82800"/>
              </a:gdLst>
              <a:ahLst/>
              <a:rect l="textAreaLeft" t="textAreaTop" r="textAreaRight" b="textAreaBottom"/>
              <a:pathLst>
                <a:path w="634364" h="83820">
                  <a:moveTo>
                    <a:pt x="563876" y="51816"/>
                  </a:moveTo>
                  <a:lnTo>
                    <a:pt x="563876" y="32004"/>
                  </a:lnTo>
                  <a:lnTo>
                    <a:pt x="0" y="32004"/>
                  </a:lnTo>
                  <a:lnTo>
                    <a:pt x="0" y="51816"/>
                  </a:lnTo>
                  <a:lnTo>
                    <a:pt x="563876" y="51816"/>
                  </a:lnTo>
                  <a:close/>
                </a:path>
                <a:path w="634364" h="83820">
                  <a:moveTo>
                    <a:pt x="633980" y="42672"/>
                  </a:moveTo>
                  <a:lnTo>
                    <a:pt x="550160" y="0"/>
                  </a:lnTo>
                  <a:lnTo>
                    <a:pt x="550160" y="32004"/>
                  </a:lnTo>
                  <a:lnTo>
                    <a:pt x="563876" y="32004"/>
                  </a:lnTo>
                  <a:lnTo>
                    <a:pt x="563876" y="77086"/>
                  </a:lnTo>
                  <a:lnTo>
                    <a:pt x="633980" y="42672"/>
                  </a:lnTo>
                  <a:close/>
                </a:path>
                <a:path w="634364" h="83820">
                  <a:moveTo>
                    <a:pt x="563876" y="77086"/>
                  </a:moveTo>
                  <a:lnTo>
                    <a:pt x="563876" y="51816"/>
                  </a:lnTo>
                  <a:lnTo>
                    <a:pt x="550160" y="51816"/>
                  </a:lnTo>
                  <a:lnTo>
                    <a:pt x="550160" y="83820"/>
                  </a:lnTo>
                  <a:lnTo>
                    <a:pt x="563876" y="7708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484" name="object 7" descr=""/>
          <p:cNvPicPr/>
          <p:nvPr/>
        </p:nvPicPr>
        <p:blipFill>
          <a:blip r:embed="rId3"/>
          <a:stretch/>
        </p:blipFill>
        <p:spPr>
          <a:xfrm>
            <a:off x="6636960" y="1799280"/>
            <a:ext cx="3514680" cy="487440"/>
          </a:xfrm>
          <a:prstGeom prst="rect">
            <a:avLst/>
          </a:prstGeom>
          <a:ln w="0">
            <a:noFill/>
          </a:ln>
        </p:spPr>
      </p:pic>
      <p:sp>
        <p:nvSpPr>
          <p:cNvPr id="485" name="object 8"/>
          <p:cNvSpPr/>
          <p:nvPr/>
        </p:nvSpPr>
        <p:spPr>
          <a:xfrm>
            <a:off x="991440" y="1311480"/>
            <a:ext cx="50914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41" strike="noStrike">
                <a:solidFill>
                  <a:srgbClr val="fc8813"/>
                </a:solidFill>
                <a:latin typeface="Calibri"/>
                <a:ea typeface="DejaVu Sans"/>
              </a:rPr>
              <a:t>PARÂMETROS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OCUPAÇÃO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7" name="object 3"/>
          <p:cNvGrpSpPr/>
          <p:nvPr/>
        </p:nvGrpSpPr>
        <p:grpSpPr>
          <a:xfrm>
            <a:off x="309240" y="2685600"/>
            <a:ext cx="9968760" cy="1568520"/>
            <a:chOff x="309240" y="2685600"/>
            <a:chExt cx="9968760" cy="1568520"/>
          </a:xfrm>
        </p:grpSpPr>
        <p:pic>
          <p:nvPicPr>
            <p:cNvPr id="488" name="object 4" descr=""/>
            <p:cNvPicPr/>
            <p:nvPr/>
          </p:nvPicPr>
          <p:blipFill>
            <a:blip r:embed="rId1"/>
            <a:stretch/>
          </p:blipFill>
          <p:spPr>
            <a:xfrm>
              <a:off x="309240" y="2685600"/>
              <a:ext cx="9968760" cy="156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9" name="object 5"/>
            <p:cNvSpPr/>
            <p:nvPr/>
          </p:nvSpPr>
          <p:spPr>
            <a:xfrm>
              <a:off x="309240" y="4053960"/>
              <a:ext cx="503640" cy="82800"/>
            </a:xfrm>
            <a:custGeom>
              <a:avLst/>
              <a:gdLst>
                <a:gd name="textAreaLeft" fmla="*/ 0 w 503640"/>
                <a:gd name="textAreaRight" fmla="*/ 504720 w 503640"/>
                <a:gd name="textAreaTop" fmla="*/ 0 h 82800"/>
                <a:gd name="textAreaBottom" fmla="*/ 83880 h 82800"/>
              </a:gdLst>
              <a:ahLst/>
              <a:rect l="textAreaLeft" t="textAreaTop" r="textAreaRight" b="textAreaBottom"/>
              <a:pathLst>
                <a:path w="504825" h="83820">
                  <a:moveTo>
                    <a:pt x="434339" y="53339"/>
                  </a:moveTo>
                  <a:lnTo>
                    <a:pt x="434339" y="32003"/>
                  </a:lnTo>
                  <a:lnTo>
                    <a:pt x="0" y="32003"/>
                  </a:lnTo>
                  <a:lnTo>
                    <a:pt x="0" y="53339"/>
                  </a:lnTo>
                  <a:lnTo>
                    <a:pt x="434339" y="53339"/>
                  </a:lnTo>
                  <a:close/>
                </a:path>
                <a:path w="504825" h="83820">
                  <a:moveTo>
                    <a:pt x="504443" y="42671"/>
                  </a:moveTo>
                  <a:lnTo>
                    <a:pt x="420623" y="0"/>
                  </a:lnTo>
                  <a:lnTo>
                    <a:pt x="420623" y="32003"/>
                  </a:lnTo>
                  <a:lnTo>
                    <a:pt x="434339" y="32003"/>
                  </a:lnTo>
                  <a:lnTo>
                    <a:pt x="434339" y="77086"/>
                  </a:lnTo>
                  <a:lnTo>
                    <a:pt x="504443" y="42671"/>
                  </a:lnTo>
                  <a:close/>
                </a:path>
                <a:path w="504825" h="83820">
                  <a:moveTo>
                    <a:pt x="434339" y="77086"/>
                  </a:moveTo>
                  <a:lnTo>
                    <a:pt x="434339" y="53339"/>
                  </a:lnTo>
                  <a:lnTo>
                    <a:pt x="420623" y="53339"/>
                  </a:lnTo>
                  <a:lnTo>
                    <a:pt x="420623" y="83819"/>
                  </a:lnTo>
                  <a:lnTo>
                    <a:pt x="434339" y="7708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490" name="object 6" descr=""/>
          <p:cNvPicPr/>
          <p:nvPr/>
        </p:nvPicPr>
        <p:blipFill>
          <a:blip r:embed="rId2"/>
          <a:stretch/>
        </p:blipFill>
        <p:spPr>
          <a:xfrm>
            <a:off x="643680" y="1744200"/>
            <a:ext cx="4562280" cy="633960"/>
          </a:xfrm>
          <a:prstGeom prst="rect">
            <a:avLst/>
          </a:prstGeom>
          <a:ln w="0">
            <a:noFill/>
          </a:ln>
        </p:spPr>
      </p:pic>
      <p:sp>
        <p:nvSpPr>
          <p:cNvPr id="491" name="object 7"/>
          <p:cNvSpPr/>
          <p:nvPr/>
        </p:nvSpPr>
        <p:spPr>
          <a:xfrm>
            <a:off x="674640" y="4673520"/>
            <a:ext cx="9442800" cy="22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01000"/>
              </a:lnSpc>
              <a:spcBef>
                <a:spcPts val="91"/>
              </a:spcBef>
            </a:pP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(a)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os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terrenos</a:t>
            </a:r>
            <a:r>
              <a:rPr b="0" lang="pt-BR" sz="1850" spc="36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existentes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85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área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inferior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64m²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será</a:t>
            </a:r>
            <a:r>
              <a:rPr b="0" lang="pt-BR" sz="185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igual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0,90;</a:t>
            </a:r>
            <a:r>
              <a:rPr b="0" lang="pt-BR" sz="185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terrenos</a:t>
            </a:r>
            <a:r>
              <a:rPr b="0" lang="pt-BR" sz="185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21" strike="noStrike">
                <a:solidFill>
                  <a:srgbClr val="000000"/>
                </a:solidFill>
                <a:latin typeface="Calibri"/>
                <a:ea typeface="DejaVu Sans"/>
              </a:rPr>
              <a:t>área</a:t>
            </a:r>
            <a:r>
              <a:rPr b="0" lang="pt-BR" sz="185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igual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ou</a:t>
            </a:r>
            <a:r>
              <a:rPr b="0" lang="pt-BR" sz="18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superior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64m²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pt-BR" sz="185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inferiores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125m²</a:t>
            </a:r>
            <a:r>
              <a:rPr b="0" lang="pt-BR" sz="185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será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igual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0,70;</a:t>
            </a:r>
            <a:r>
              <a:rPr b="0" lang="pt-BR" sz="18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terrenos</a:t>
            </a:r>
            <a:r>
              <a:rPr b="0" lang="pt-BR" sz="1850" spc="38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existentes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85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21" strike="noStrike">
                <a:solidFill>
                  <a:srgbClr val="000000"/>
                </a:solidFill>
                <a:latin typeface="Calibri"/>
                <a:ea typeface="DejaVu Sans"/>
              </a:rPr>
              <a:t>área</a:t>
            </a:r>
            <a:r>
              <a:rPr b="0" lang="pt-BR" sz="185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igual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ou</a:t>
            </a:r>
            <a:r>
              <a:rPr b="0" lang="pt-BR" sz="18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superior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125m²</a:t>
            </a:r>
            <a:r>
              <a:rPr b="0" lang="pt-BR" sz="185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inferiores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250m²</a:t>
            </a:r>
            <a:r>
              <a:rPr b="0" lang="pt-BR" sz="185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será</a:t>
            </a:r>
            <a:r>
              <a:rPr b="0" lang="pt-BR" sz="185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igual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0,60;</a:t>
            </a:r>
            <a:r>
              <a:rPr b="0" lang="pt-BR" sz="185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para</a:t>
            </a:r>
            <a:r>
              <a:rPr b="0" lang="pt-BR" sz="1850" spc="-55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terrenos</a:t>
            </a:r>
            <a:r>
              <a:rPr b="0" lang="pt-BR" sz="1850" spc="-32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com</a:t>
            </a:r>
            <a:r>
              <a:rPr b="0" lang="pt-BR" sz="1850" spc="-15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área</a:t>
            </a:r>
            <a:r>
              <a:rPr b="0" lang="pt-BR" sz="1850" spc="-55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igual</a:t>
            </a:r>
            <a:r>
              <a:rPr b="0" lang="pt-BR" sz="1850" spc="-46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26" strike="noStrike">
                <a:solidFill>
                  <a:srgbClr val="ff4242"/>
                </a:solidFill>
                <a:latin typeface="Calibri"/>
                <a:ea typeface="DejaVu Sans"/>
              </a:rPr>
              <a:t>ou</a:t>
            </a:r>
            <a:r>
              <a:rPr b="0" lang="pt-BR" sz="1850" spc="-26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superior</a:t>
            </a:r>
            <a:r>
              <a:rPr b="0" lang="pt-BR" sz="1850" spc="-60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a</a:t>
            </a:r>
            <a:r>
              <a:rPr b="0" lang="pt-BR" sz="1850" spc="-32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250m²</a:t>
            </a:r>
            <a:r>
              <a:rPr b="0" lang="pt-BR" sz="1850" spc="-21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será</a:t>
            </a:r>
            <a:r>
              <a:rPr b="0" lang="pt-BR" sz="1850" spc="-55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igual</a:t>
            </a:r>
            <a:r>
              <a:rPr b="0" lang="pt-BR" sz="1850" spc="-41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a</a:t>
            </a:r>
            <a:r>
              <a:rPr b="0" lang="pt-BR" sz="1850" spc="372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ff4242"/>
                </a:solidFill>
                <a:latin typeface="Calibri"/>
                <a:ea typeface="DejaVu Sans"/>
              </a:rPr>
              <a:t>0,50.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1000"/>
              </a:lnSpc>
            </a:pP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(c)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recuo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frontal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será</a:t>
            </a:r>
            <a:r>
              <a:rPr b="0" lang="pt-BR" sz="185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reduzido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mínimo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de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2,00m,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quando</a:t>
            </a:r>
            <a:r>
              <a:rPr b="0" lang="pt-BR" sz="185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terreno</a:t>
            </a:r>
            <a:r>
              <a:rPr b="0" lang="pt-BR" sz="185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tiver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profundidade</a:t>
            </a:r>
            <a:r>
              <a:rPr b="0" lang="pt-BR" sz="185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inferior</a:t>
            </a:r>
            <a:r>
              <a:rPr b="0" lang="pt-BR" sz="1850" spc="-7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12,00m.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(e)</a:t>
            </a:r>
            <a:r>
              <a:rPr b="0" lang="pt-BR" sz="185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Observar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as</a:t>
            </a:r>
            <a:r>
              <a:rPr b="0" lang="pt-BR" sz="185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disposições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do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Art.</a:t>
            </a:r>
            <a:r>
              <a:rPr b="0" lang="pt-BR" sz="1850" spc="-35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90</a:t>
            </a:r>
            <a:r>
              <a:rPr b="0" lang="pt-BR" sz="1850" spc="-41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ff4242"/>
                </a:solidFill>
                <a:latin typeface="Calibri"/>
                <a:ea typeface="DejaVu Sans"/>
              </a:rPr>
              <a:t>desta</a:t>
            </a:r>
            <a:r>
              <a:rPr b="0" lang="pt-BR" sz="1850" spc="-35" strike="noStrike">
                <a:solidFill>
                  <a:srgbClr val="ff4242"/>
                </a:solidFill>
                <a:latin typeface="Times New Roman"/>
                <a:ea typeface="DejaVu Sans"/>
              </a:rPr>
              <a:t> </a:t>
            </a:r>
            <a:r>
              <a:rPr b="0" lang="pt-BR" sz="1850" spc="-21" strike="noStrike">
                <a:solidFill>
                  <a:srgbClr val="ff4242"/>
                </a:solidFill>
                <a:latin typeface="Calibri"/>
                <a:ea typeface="DejaVu Sans"/>
              </a:rPr>
              <a:t>lei</a:t>
            </a:r>
            <a:r>
              <a:rPr b="0" lang="pt-BR" sz="1850" spc="-2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(f)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Isento,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para</a:t>
            </a:r>
            <a:r>
              <a:rPr b="0" lang="pt-BR" sz="1850" spc="-7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os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terrenos</a:t>
            </a:r>
            <a:r>
              <a:rPr b="0" lang="pt-BR" sz="185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com</a:t>
            </a:r>
            <a:r>
              <a:rPr b="0" lang="pt-BR" sz="185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profundidade</a:t>
            </a:r>
            <a:r>
              <a:rPr b="0" lang="pt-BR" sz="1850" spc="-8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inferior</a:t>
            </a:r>
            <a:r>
              <a:rPr b="0" lang="pt-BR" sz="1850" spc="-7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85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850" spc="-12" strike="noStrike">
                <a:solidFill>
                  <a:srgbClr val="000000"/>
                </a:solidFill>
                <a:latin typeface="Calibri"/>
                <a:ea typeface="DejaVu Sans"/>
              </a:rPr>
              <a:t>12,00m.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object 3" descr=""/>
          <p:cNvPicPr/>
          <p:nvPr/>
        </p:nvPicPr>
        <p:blipFill>
          <a:blip r:embed="rId1"/>
          <a:stretch/>
        </p:blipFill>
        <p:spPr>
          <a:xfrm>
            <a:off x="1483560" y="2112120"/>
            <a:ext cx="7646760" cy="509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5" name="object 3"/>
          <p:cNvGrpSpPr/>
          <p:nvPr/>
        </p:nvGrpSpPr>
        <p:grpSpPr>
          <a:xfrm>
            <a:off x="813600" y="2112120"/>
            <a:ext cx="8316720" cy="5098680"/>
            <a:chOff x="813600" y="2112120"/>
            <a:chExt cx="8316720" cy="5098680"/>
          </a:xfrm>
        </p:grpSpPr>
        <p:pic>
          <p:nvPicPr>
            <p:cNvPr id="496" name="object 4" descr=""/>
            <p:cNvPicPr/>
            <p:nvPr/>
          </p:nvPicPr>
          <p:blipFill>
            <a:blip r:embed="rId1"/>
            <a:stretch/>
          </p:blipFill>
          <p:spPr>
            <a:xfrm>
              <a:off x="1483560" y="2112120"/>
              <a:ext cx="7646760" cy="509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7" name="object 5"/>
            <p:cNvSpPr/>
            <p:nvPr/>
          </p:nvSpPr>
          <p:spPr>
            <a:xfrm>
              <a:off x="813600" y="5143680"/>
              <a:ext cx="634680" cy="126000"/>
            </a:xfrm>
            <a:custGeom>
              <a:avLst/>
              <a:gdLst>
                <a:gd name="textAreaLeft" fmla="*/ 0 w 634680"/>
                <a:gd name="textAreaRight" fmla="*/ 635760 w 634680"/>
                <a:gd name="textAreaTop" fmla="*/ 0 h 126000"/>
                <a:gd name="textAreaBottom" fmla="*/ 127080 h 126000"/>
              </a:gdLst>
              <a:ahLst/>
              <a:rect l="textAreaLeft" t="textAreaTop" r="textAreaRight" b="textAreaBottom"/>
              <a:pathLst>
                <a:path w="635635" h="127000">
                  <a:moveTo>
                    <a:pt x="530352" y="85344"/>
                  </a:moveTo>
                  <a:lnTo>
                    <a:pt x="530352" y="42672"/>
                  </a:lnTo>
                  <a:lnTo>
                    <a:pt x="0" y="42672"/>
                  </a:lnTo>
                  <a:lnTo>
                    <a:pt x="0" y="85344"/>
                  </a:lnTo>
                  <a:lnTo>
                    <a:pt x="530352" y="85344"/>
                  </a:lnTo>
                  <a:close/>
                </a:path>
                <a:path w="635635" h="127000">
                  <a:moveTo>
                    <a:pt x="635508" y="64008"/>
                  </a:moveTo>
                  <a:lnTo>
                    <a:pt x="509016" y="0"/>
                  </a:lnTo>
                  <a:lnTo>
                    <a:pt x="509016" y="42672"/>
                  </a:lnTo>
                  <a:lnTo>
                    <a:pt x="530352" y="42672"/>
                  </a:lnTo>
                  <a:lnTo>
                    <a:pt x="530352" y="115952"/>
                  </a:lnTo>
                  <a:lnTo>
                    <a:pt x="635508" y="64008"/>
                  </a:lnTo>
                  <a:close/>
                </a:path>
                <a:path w="635635" h="127000">
                  <a:moveTo>
                    <a:pt x="530352" y="115952"/>
                  </a:moveTo>
                  <a:lnTo>
                    <a:pt x="530352" y="85344"/>
                  </a:lnTo>
                  <a:lnTo>
                    <a:pt x="509016" y="85344"/>
                  </a:lnTo>
                  <a:lnTo>
                    <a:pt x="509016" y="126492"/>
                  </a:lnTo>
                  <a:lnTo>
                    <a:pt x="530352" y="115952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9" name="object 3"/>
          <p:cNvGrpSpPr/>
          <p:nvPr/>
        </p:nvGrpSpPr>
        <p:grpSpPr>
          <a:xfrm>
            <a:off x="309240" y="3740040"/>
            <a:ext cx="9968760" cy="1568520"/>
            <a:chOff x="309240" y="3740040"/>
            <a:chExt cx="9968760" cy="1568520"/>
          </a:xfrm>
        </p:grpSpPr>
        <p:pic>
          <p:nvPicPr>
            <p:cNvPr id="500" name="object 4" descr=""/>
            <p:cNvPicPr/>
            <p:nvPr/>
          </p:nvPicPr>
          <p:blipFill>
            <a:blip r:embed="rId1"/>
            <a:stretch/>
          </p:blipFill>
          <p:spPr>
            <a:xfrm>
              <a:off x="309240" y="3740040"/>
              <a:ext cx="9968760" cy="156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1" name="object 5"/>
            <p:cNvSpPr/>
            <p:nvPr/>
          </p:nvSpPr>
          <p:spPr>
            <a:xfrm>
              <a:off x="309240" y="5108400"/>
              <a:ext cx="503640" cy="82800"/>
            </a:xfrm>
            <a:custGeom>
              <a:avLst/>
              <a:gdLst>
                <a:gd name="textAreaLeft" fmla="*/ 0 w 503640"/>
                <a:gd name="textAreaRight" fmla="*/ 504720 w 503640"/>
                <a:gd name="textAreaTop" fmla="*/ 0 h 82800"/>
                <a:gd name="textAreaBottom" fmla="*/ 83880 h 82800"/>
              </a:gdLst>
              <a:ahLst/>
              <a:rect l="textAreaLeft" t="textAreaTop" r="textAreaRight" b="textAreaBottom"/>
              <a:pathLst>
                <a:path w="504825" h="83820">
                  <a:moveTo>
                    <a:pt x="434339" y="51815"/>
                  </a:moveTo>
                  <a:lnTo>
                    <a:pt x="434339" y="32003"/>
                  </a:lnTo>
                  <a:lnTo>
                    <a:pt x="0" y="32003"/>
                  </a:lnTo>
                  <a:lnTo>
                    <a:pt x="0" y="51815"/>
                  </a:lnTo>
                  <a:lnTo>
                    <a:pt x="434339" y="51815"/>
                  </a:lnTo>
                  <a:close/>
                </a:path>
                <a:path w="504825" h="83820">
                  <a:moveTo>
                    <a:pt x="504443" y="41147"/>
                  </a:moveTo>
                  <a:lnTo>
                    <a:pt x="420623" y="0"/>
                  </a:lnTo>
                  <a:lnTo>
                    <a:pt x="420623" y="32003"/>
                  </a:lnTo>
                  <a:lnTo>
                    <a:pt x="434339" y="32003"/>
                  </a:lnTo>
                  <a:lnTo>
                    <a:pt x="434339" y="76837"/>
                  </a:lnTo>
                  <a:lnTo>
                    <a:pt x="504443" y="41147"/>
                  </a:lnTo>
                  <a:close/>
                </a:path>
                <a:path w="504825" h="83820">
                  <a:moveTo>
                    <a:pt x="434339" y="76837"/>
                  </a:moveTo>
                  <a:lnTo>
                    <a:pt x="434339" y="51815"/>
                  </a:lnTo>
                  <a:lnTo>
                    <a:pt x="420623" y="51815"/>
                  </a:lnTo>
                  <a:lnTo>
                    <a:pt x="420623" y="83819"/>
                  </a:lnTo>
                  <a:lnTo>
                    <a:pt x="434339" y="76837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502" name="object 6" descr=""/>
          <p:cNvPicPr/>
          <p:nvPr/>
        </p:nvPicPr>
        <p:blipFill>
          <a:blip r:embed="rId2"/>
          <a:stretch/>
        </p:blipFill>
        <p:spPr>
          <a:xfrm>
            <a:off x="802800" y="2683440"/>
            <a:ext cx="4572720" cy="635040"/>
          </a:xfrm>
          <a:prstGeom prst="rect">
            <a:avLst/>
          </a:prstGeom>
          <a:ln w="0">
            <a:noFill/>
          </a:ln>
        </p:spPr>
      </p:pic>
      <p:sp>
        <p:nvSpPr>
          <p:cNvPr id="503" name="object 7"/>
          <p:cNvSpPr/>
          <p:nvPr/>
        </p:nvSpPr>
        <p:spPr>
          <a:xfrm>
            <a:off x="5134320" y="4706280"/>
            <a:ext cx="653040" cy="335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t">
            <a:spAutoFit/>
          </a:bodyPr>
          <a:p>
            <a:pPr marL="100440">
              <a:lnSpc>
                <a:spcPct val="100000"/>
              </a:lnSpc>
              <a:spcBef>
                <a:spcPts val="306"/>
              </a:spcBef>
            </a:pPr>
            <a:r>
              <a:rPr b="0" lang="pt-BR" sz="1950" spc="-21" strike="noStrike">
                <a:solidFill>
                  <a:srgbClr val="ff4242"/>
                </a:solidFill>
                <a:latin typeface="Calibri"/>
                <a:ea typeface="DejaVu Sans"/>
              </a:rPr>
              <a:t>0,50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object 8"/>
          <p:cNvSpPr/>
          <p:nvPr/>
        </p:nvSpPr>
        <p:spPr>
          <a:xfrm>
            <a:off x="2174760" y="4671000"/>
            <a:ext cx="7933320" cy="398160"/>
          </a:xfrm>
          <a:custGeom>
            <a:avLst/>
            <a:gdLst>
              <a:gd name="textAreaLeft" fmla="*/ 0 w 7933320"/>
              <a:gd name="textAreaRight" fmla="*/ 7934400 w 7933320"/>
              <a:gd name="textAreaTop" fmla="*/ 0 h 398160"/>
              <a:gd name="textAreaBottom" fmla="*/ 399240 h 398160"/>
            </a:gdLst>
            <a:ahLst/>
            <a:rect l="textAreaLeft" t="textAreaTop" r="textAreaRight" b="textAreaBottom"/>
            <a:pathLst>
              <a:path w="7934325" h="399414">
                <a:moveTo>
                  <a:pt x="2458212" y="0"/>
                </a:moveTo>
                <a:lnTo>
                  <a:pt x="0" y="0"/>
                </a:lnTo>
                <a:lnTo>
                  <a:pt x="0" y="320040"/>
                </a:lnTo>
                <a:lnTo>
                  <a:pt x="2458212" y="320040"/>
                </a:lnTo>
                <a:lnTo>
                  <a:pt x="2458212" y="0"/>
                </a:lnTo>
                <a:close/>
              </a:path>
              <a:path w="7934325" h="399414">
                <a:moveTo>
                  <a:pt x="4838700" y="44196"/>
                </a:moveTo>
                <a:lnTo>
                  <a:pt x="4372356" y="44196"/>
                </a:lnTo>
                <a:lnTo>
                  <a:pt x="4372356" y="281940"/>
                </a:lnTo>
                <a:lnTo>
                  <a:pt x="4838700" y="281940"/>
                </a:lnTo>
                <a:lnTo>
                  <a:pt x="4838700" y="44196"/>
                </a:lnTo>
                <a:close/>
              </a:path>
              <a:path w="7934325" h="399414">
                <a:moveTo>
                  <a:pt x="5992368" y="161544"/>
                </a:moveTo>
                <a:lnTo>
                  <a:pt x="5754624" y="161544"/>
                </a:lnTo>
                <a:lnTo>
                  <a:pt x="5754624" y="399288"/>
                </a:lnTo>
                <a:lnTo>
                  <a:pt x="5992368" y="399288"/>
                </a:lnTo>
                <a:lnTo>
                  <a:pt x="5992368" y="161544"/>
                </a:lnTo>
                <a:close/>
              </a:path>
              <a:path w="7934325" h="399414">
                <a:moveTo>
                  <a:pt x="6981444" y="161544"/>
                </a:moveTo>
                <a:lnTo>
                  <a:pt x="6743700" y="161544"/>
                </a:lnTo>
                <a:lnTo>
                  <a:pt x="6743700" y="399288"/>
                </a:lnTo>
                <a:lnTo>
                  <a:pt x="6981444" y="399288"/>
                </a:lnTo>
                <a:lnTo>
                  <a:pt x="6981444" y="161544"/>
                </a:lnTo>
                <a:close/>
              </a:path>
              <a:path w="7934325" h="399414">
                <a:moveTo>
                  <a:pt x="7933944" y="161544"/>
                </a:moveTo>
                <a:lnTo>
                  <a:pt x="7696200" y="161544"/>
                </a:lnTo>
                <a:lnTo>
                  <a:pt x="7696200" y="399288"/>
                </a:lnTo>
                <a:lnTo>
                  <a:pt x="7933944" y="399288"/>
                </a:lnTo>
                <a:lnTo>
                  <a:pt x="7933944" y="16154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05" name="object 9" descr=""/>
          <p:cNvPicPr/>
          <p:nvPr/>
        </p:nvPicPr>
        <p:blipFill>
          <a:blip r:embed="rId3"/>
          <a:stretch/>
        </p:blipFill>
        <p:spPr>
          <a:xfrm>
            <a:off x="1180800" y="5829480"/>
            <a:ext cx="4258440" cy="171720"/>
          </a:xfrm>
          <a:prstGeom prst="rect">
            <a:avLst/>
          </a:prstGeom>
          <a:ln w="0">
            <a:noFill/>
          </a:ln>
        </p:spPr>
      </p:pic>
      <p:sp>
        <p:nvSpPr>
          <p:cNvPr id="506" name="object 10"/>
          <p:cNvSpPr/>
          <p:nvPr/>
        </p:nvSpPr>
        <p:spPr>
          <a:xfrm>
            <a:off x="991440" y="1311480"/>
            <a:ext cx="74754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41" strike="noStrike">
                <a:solidFill>
                  <a:srgbClr val="fc8813"/>
                </a:solidFill>
                <a:latin typeface="Calibri"/>
                <a:ea typeface="DejaVu Sans"/>
              </a:rPr>
              <a:t>PARÂMETROS</a:t>
            </a:r>
            <a:r>
              <a:rPr b="0" lang="pt-BR" sz="3300" spc="-10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52" strike="noStrike">
                <a:solidFill>
                  <a:srgbClr val="fc8813"/>
                </a:solidFill>
                <a:latin typeface="Calibri"/>
                <a:ea typeface="DejaVu Sans"/>
              </a:rPr>
              <a:t>OCUPAÇÃO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TERRENO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7" name="object 11" descr=""/>
          <p:cNvPicPr/>
          <p:nvPr/>
        </p:nvPicPr>
        <p:blipFill>
          <a:blip r:embed="rId4"/>
          <a:stretch/>
        </p:blipFill>
        <p:spPr>
          <a:xfrm>
            <a:off x="1167840" y="6201000"/>
            <a:ext cx="7646760" cy="7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86" strike="noStrike">
                <a:solidFill>
                  <a:srgbClr val="000000"/>
                </a:solidFill>
                <a:latin typeface="Calibri"/>
              </a:rPr>
              <a:t>CONSULTA</a:t>
            </a:r>
            <a:r>
              <a:rPr b="0" lang="pt-BR" sz="405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À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LOUOS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object 3"/>
          <p:cNvSpPr/>
          <p:nvPr/>
        </p:nvSpPr>
        <p:spPr>
          <a:xfrm>
            <a:off x="1035720" y="1814400"/>
            <a:ext cx="8424720" cy="30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Os</a:t>
            </a:r>
            <a:r>
              <a:rPr b="0" lang="pt-BR" sz="2200" spc="11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parâmetros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urbanísticos</a:t>
            </a:r>
            <a:r>
              <a:rPr b="0" lang="pt-BR" sz="2200" spc="11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geralmente</a:t>
            </a:r>
            <a:r>
              <a:rPr b="0" lang="pt-BR" sz="2200" spc="12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são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determinados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pela</a:t>
            </a:r>
            <a:r>
              <a:rPr b="0" lang="pt-BR" sz="2200" spc="10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zona</a:t>
            </a:r>
            <a:r>
              <a:rPr b="0" lang="pt-BR" sz="2200" spc="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200" spc="47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se</a:t>
            </a:r>
            <a:r>
              <a:rPr b="0" lang="pt-BR" sz="2200" spc="47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localiza</a:t>
            </a:r>
            <a:r>
              <a:rPr b="0" lang="pt-BR" sz="2200" spc="47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200" spc="46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terreno</a:t>
            </a:r>
            <a:r>
              <a:rPr b="0" lang="pt-BR" sz="2200" spc="47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(parâmetros</a:t>
            </a:r>
            <a:r>
              <a:rPr b="0" lang="pt-BR" sz="2200" spc="46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zonais),</a:t>
            </a:r>
            <a:r>
              <a:rPr b="0" lang="pt-BR" sz="2200" spc="48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mas</a:t>
            </a:r>
            <a:r>
              <a:rPr b="0" lang="pt-BR" sz="2200" spc="48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46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alguns</a:t>
            </a:r>
            <a:r>
              <a:rPr b="0" lang="pt-BR" sz="2200" spc="469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casos,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podem</a:t>
            </a:r>
            <a:r>
              <a:rPr b="0" lang="pt-BR" sz="2200" spc="-10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sofrer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alterações,</a:t>
            </a:r>
            <a:r>
              <a:rPr b="0" lang="pt-BR" sz="2200" spc="-6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-8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função: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61"/>
              </a:spcBef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90600" indent="-378360">
              <a:lnSpc>
                <a:spcPct val="100000"/>
              </a:lnSpc>
              <a:buClr>
                <a:srgbClr val="6b2300"/>
              </a:buClr>
              <a:buFont typeface="OpenSymbol"/>
              <a:buChar char="-"/>
              <a:tabLst>
                <a:tab algn="l" pos="390600"/>
                <a:tab algn="l" pos="835200"/>
                <a:tab algn="l" pos="2205360"/>
                <a:tab algn="l" pos="2706840"/>
                <a:tab algn="l" pos="3348360"/>
                <a:tab algn="l" pos="4677480"/>
                <a:tab algn="l" pos="5451480"/>
                <a:tab algn="l" pos="6120720"/>
                <a:tab algn="l" pos="6545520"/>
                <a:tab algn="l" pos="7359480"/>
              </a:tabLst>
            </a:pP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localização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específica,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como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Área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Borda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Marítima</a:t>
            </a:r>
            <a:r>
              <a:rPr b="0" lang="pt-BR" sz="22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(ABM)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89880" indent="-377280" algn="just">
              <a:lnSpc>
                <a:spcPct val="100000"/>
              </a:lnSpc>
              <a:spcBef>
                <a:spcPts val="660"/>
              </a:spcBef>
              <a:buClr>
                <a:srgbClr val="6b2300"/>
              </a:buClr>
              <a:buFont typeface="OpenSymbol"/>
              <a:buChar char="-"/>
              <a:tabLst>
                <a:tab algn="l" pos="38988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Tipo</a:t>
            </a:r>
            <a:r>
              <a:rPr b="0" lang="pt-BR" sz="2200" spc="-8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6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empreendimento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89880" indent="-377280" algn="just">
              <a:lnSpc>
                <a:spcPct val="100000"/>
              </a:lnSpc>
              <a:spcBef>
                <a:spcPts val="675"/>
              </a:spcBef>
              <a:buClr>
                <a:srgbClr val="6b2300"/>
              </a:buClr>
              <a:buFont typeface="OpenSymbol"/>
              <a:buChar char="-"/>
              <a:tabLst>
                <a:tab algn="l" pos="389880"/>
              </a:tabLst>
            </a:pP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2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via</a:t>
            </a:r>
            <a:r>
              <a:rPr b="0" lang="pt-BR" sz="2200" spc="-5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200" spc="-7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acesso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object 4"/>
          <p:cNvSpPr/>
          <p:nvPr/>
        </p:nvSpPr>
        <p:spPr>
          <a:xfrm>
            <a:off x="2067480" y="5709960"/>
            <a:ext cx="567504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(NÃO</a:t>
            </a:r>
            <a:r>
              <a:rPr b="0" lang="pt-BR" sz="2200" spc="-8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É</a:t>
            </a:r>
            <a:r>
              <a:rPr b="0" lang="pt-BR" sz="2200" spc="-8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O</a:t>
            </a:r>
            <a:r>
              <a:rPr b="0" lang="pt-BR" sz="2200" spc="-80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CASO</a:t>
            </a:r>
            <a:r>
              <a:rPr b="0" lang="pt-BR" sz="2200" spc="-8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DO</a:t>
            </a:r>
            <a:r>
              <a:rPr b="0" lang="pt-BR" sz="2200" spc="-9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TERRENO</a:t>
            </a:r>
            <a:r>
              <a:rPr b="0" lang="pt-BR" sz="2200" spc="-10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DO</a:t>
            </a:r>
            <a:r>
              <a:rPr b="0" lang="pt-BR" sz="2200" spc="-9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006fc0"/>
                </a:solidFill>
                <a:latin typeface="Calibri"/>
                <a:ea typeface="DejaVu Sans"/>
              </a:rPr>
              <a:t>RIO</a:t>
            </a:r>
            <a:r>
              <a:rPr b="0" lang="pt-BR" sz="2200" spc="-8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006fc0"/>
                </a:solidFill>
                <a:latin typeface="Calibri"/>
                <a:ea typeface="DejaVu Sans"/>
              </a:rPr>
              <a:t>VERMELHO)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731480" y="4972320"/>
            <a:ext cx="496836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26" strike="noStrike">
                <a:solidFill>
                  <a:srgbClr val="365f92"/>
                </a:solidFill>
                <a:latin typeface="Calibri"/>
              </a:rPr>
              <a:t>Trechos</a:t>
            </a:r>
            <a:r>
              <a:rPr b="0" lang="pt-BR" sz="3950" spc="-165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da</a:t>
            </a:r>
            <a:r>
              <a:rPr b="0" lang="pt-BR" sz="3950" spc="-157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LOUOS</a:t>
            </a:r>
            <a:r>
              <a:rPr b="0" lang="pt-BR" sz="3950" spc="-145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21" strike="noStrike">
                <a:solidFill>
                  <a:srgbClr val="365f92"/>
                </a:solidFill>
                <a:latin typeface="Calibri"/>
              </a:rPr>
              <a:t>2016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2" name="object 3" descr=""/>
          <p:cNvPicPr/>
          <p:nvPr/>
        </p:nvPicPr>
        <p:blipFill>
          <a:blip r:embed="rId1"/>
          <a:stretch/>
        </p:blipFill>
        <p:spPr>
          <a:xfrm>
            <a:off x="309240" y="5632560"/>
            <a:ext cx="10075680" cy="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object 3"/>
          <p:cNvSpPr/>
          <p:nvPr/>
        </p:nvSpPr>
        <p:spPr>
          <a:xfrm>
            <a:off x="991440" y="1276560"/>
            <a:ext cx="21758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LOUOS</a:t>
            </a:r>
            <a:r>
              <a:rPr b="0" lang="pt-BR" sz="3300" spc="-17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5" name="object 4" descr=""/>
          <p:cNvPicPr/>
          <p:nvPr/>
        </p:nvPicPr>
        <p:blipFill>
          <a:blip r:embed="rId1"/>
          <a:stretch/>
        </p:blipFill>
        <p:spPr>
          <a:xfrm>
            <a:off x="1203840" y="1860840"/>
            <a:ext cx="8260560" cy="530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object 3"/>
          <p:cNvSpPr/>
          <p:nvPr/>
        </p:nvSpPr>
        <p:spPr>
          <a:xfrm>
            <a:off x="991440" y="1276560"/>
            <a:ext cx="21758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LOUOS</a:t>
            </a:r>
            <a:r>
              <a:rPr b="0" lang="pt-BR" sz="3300" spc="-17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8" name="object 4"/>
          <p:cNvGrpSpPr/>
          <p:nvPr/>
        </p:nvGrpSpPr>
        <p:grpSpPr>
          <a:xfrm>
            <a:off x="1143000" y="1892880"/>
            <a:ext cx="8241480" cy="5159880"/>
            <a:chOff x="1143000" y="1892880"/>
            <a:chExt cx="8241480" cy="5159880"/>
          </a:xfrm>
        </p:grpSpPr>
        <p:pic>
          <p:nvPicPr>
            <p:cNvPr id="519" name="object 5" descr=""/>
            <p:cNvPicPr/>
            <p:nvPr/>
          </p:nvPicPr>
          <p:blipFill>
            <a:blip r:embed="rId1"/>
            <a:stretch/>
          </p:blipFill>
          <p:spPr>
            <a:xfrm>
              <a:off x="1736280" y="1892880"/>
              <a:ext cx="7648200" cy="5159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0" name="object 6"/>
            <p:cNvSpPr/>
            <p:nvPr/>
          </p:nvSpPr>
          <p:spPr>
            <a:xfrm>
              <a:off x="1143000" y="5318640"/>
              <a:ext cx="1030680" cy="966600"/>
            </a:xfrm>
            <a:custGeom>
              <a:avLst/>
              <a:gdLst>
                <a:gd name="textAreaLeft" fmla="*/ 0 w 1030680"/>
                <a:gd name="textAreaRight" fmla="*/ 1031760 w 1030680"/>
                <a:gd name="textAreaTop" fmla="*/ 0 h 966600"/>
                <a:gd name="textAreaBottom" fmla="*/ 967680 h 966600"/>
              </a:gdLst>
              <a:ahLst/>
              <a:rect l="textAreaLeft" t="textAreaTop" r="textAreaRight" b="textAreaBottom"/>
              <a:pathLst>
                <a:path w="1031875" h="967739">
                  <a:moveTo>
                    <a:pt x="1031748" y="920496"/>
                  </a:moveTo>
                  <a:lnTo>
                    <a:pt x="937260" y="873252"/>
                  </a:lnTo>
                  <a:lnTo>
                    <a:pt x="937260" y="903732"/>
                  </a:lnTo>
                  <a:lnTo>
                    <a:pt x="0" y="903732"/>
                  </a:lnTo>
                  <a:lnTo>
                    <a:pt x="0" y="935736"/>
                  </a:lnTo>
                  <a:lnTo>
                    <a:pt x="937260" y="935736"/>
                  </a:lnTo>
                  <a:lnTo>
                    <a:pt x="937260" y="967740"/>
                  </a:lnTo>
                  <a:lnTo>
                    <a:pt x="952500" y="960120"/>
                  </a:lnTo>
                  <a:lnTo>
                    <a:pt x="1031748" y="920496"/>
                  </a:lnTo>
                  <a:close/>
                </a:path>
                <a:path w="1031875" h="967739">
                  <a:moveTo>
                    <a:pt x="1031748" y="47244"/>
                  </a:moveTo>
                  <a:lnTo>
                    <a:pt x="937260" y="0"/>
                  </a:lnTo>
                  <a:lnTo>
                    <a:pt x="937260" y="32004"/>
                  </a:lnTo>
                  <a:lnTo>
                    <a:pt x="0" y="32004"/>
                  </a:lnTo>
                  <a:lnTo>
                    <a:pt x="0" y="62484"/>
                  </a:lnTo>
                  <a:lnTo>
                    <a:pt x="937260" y="62484"/>
                  </a:lnTo>
                  <a:lnTo>
                    <a:pt x="937260" y="94488"/>
                  </a:lnTo>
                  <a:lnTo>
                    <a:pt x="952500" y="86868"/>
                  </a:lnTo>
                  <a:lnTo>
                    <a:pt x="1031748" y="4724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2"/>
          <p:cNvSpPr/>
          <p:nvPr/>
        </p:nvSpPr>
        <p:spPr>
          <a:xfrm>
            <a:off x="901440" y="1732320"/>
            <a:ext cx="8641800" cy="121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85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4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Código</a:t>
            </a:r>
            <a:r>
              <a:rPr b="0" lang="pt-BR" sz="2600" spc="503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49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obras</a:t>
            </a:r>
            <a:r>
              <a:rPr b="0" lang="pt-BR" sz="2600" spc="49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“institui</a:t>
            </a:r>
            <a:r>
              <a:rPr b="0" lang="pt-BR" sz="2600" spc="48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normas</a:t>
            </a:r>
            <a:r>
              <a:rPr b="0" lang="pt-BR" sz="2600" spc="49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relativas</a:t>
            </a:r>
            <a:r>
              <a:rPr b="0" lang="pt-BR" sz="2600" spc="49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à</a:t>
            </a:r>
            <a:r>
              <a:rPr b="0" lang="pt-BR" sz="2600" spc="49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execução</a:t>
            </a:r>
            <a:r>
              <a:rPr b="0" lang="pt-BR" sz="2600" spc="49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obras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188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serviços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Município</a:t>
            </a:r>
            <a:r>
              <a:rPr b="0" lang="pt-BR" sz="2600" spc="197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18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Salvador,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dá</a:t>
            </a:r>
            <a:r>
              <a:rPr b="0" lang="pt-BR" sz="2600" spc="194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outras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providências.”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1" strike="noStrike">
                <a:solidFill>
                  <a:srgbClr val="6b2300"/>
                </a:solidFill>
                <a:latin typeface="Calibri"/>
                <a:ea typeface="DejaVu Sans"/>
              </a:rPr>
              <a:t>(SALVADOR,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2017,</a:t>
            </a:r>
            <a:r>
              <a:rPr b="0" lang="pt-BR" sz="2600" spc="-7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p.</a:t>
            </a:r>
            <a:r>
              <a:rPr b="0" lang="pt-BR" sz="2600" spc="-60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1).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DE</a:t>
            </a:r>
            <a:r>
              <a:rPr b="0" lang="pt-BR" sz="405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21" strike="noStrike">
                <a:solidFill>
                  <a:srgbClr val="000000"/>
                </a:solidFill>
                <a:latin typeface="Calibri"/>
              </a:rPr>
              <a:t>SALVADOR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object 2" descr=""/>
          <p:cNvPicPr/>
          <p:nvPr/>
        </p:nvPicPr>
        <p:blipFill>
          <a:blip r:embed="rId1"/>
          <a:stretch/>
        </p:blipFill>
        <p:spPr>
          <a:xfrm>
            <a:off x="2608200" y="1398960"/>
            <a:ext cx="6431400" cy="611028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object 4"/>
          <p:cNvSpPr/>
          <p:nvPr/>
        </p:nvSpPr>
        <p:spPr>
          <a:xfrm>
            <a:off x="991440" y="1276560"/>
            <a:ext cx="21758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LOUOS</a:t>
            </a:r>
            <a:r>
              <a:rPr b="0" lang="pt-BR" sz="3300" spc="-17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object 3"/>
          <p:cNvSpPr/>
          <p:nvPr/>
        </p:nvSpPr>
        <p:spPr>
          <a:xfrm>
            <a:off x="991440" y="1276560"/>
            <a:ext cx="21758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LOUOS</a:t>
            </a:r>
            <a:r>
              <a:rPr b="0" lang="pt-BR" sz="3300" spc="-17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6" name="object 4" descr=""/>
          <p:cNvPicPr/>
          <p:nvPr/>
        </p:nvPicPr>
        <p:blipFill>
          <a:blip r:embed="rId1"/>
          <a:stretch/>
        </p:blipFill>
        <p:spPr>
          <a:xfrm>
            <a:off x="1483560" y="2112120"/>
            <a:ext cx="7646760" cy="5098680"/>
          </a:xfrm>
          <a:prstGeom prst="rect">
            <a:avLst/>
          </a:prstGeom>
          <a:ln w="0">
            <a:noFill/>
          </a:ln>
        </p:spPr>
      </p:pic>
      <p:sp>
        <p:nvSpPr>
          <p:cNvPr id="527" name="object 5"/>
          <p:cNvSpPr/>
          <p:nvPr/>
        </p:nvSpPr>
        <p:spPr>
          <a:xfrm>
            <a:off x="7456320" y="1560240"/>
            <a:ext cx="119592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 anchor="t">
            <a:spAutoFit/>
          </a:bodyPr>
          <a:p>
            <a:pPr marL="12600">
              <a:lnSpc>
                <a:spcPct val="100000"/>
              </a:lnSpc>
              <a:spcBef>
                <a:spcPts val="139"/>
              </a:spcBef>
            </a:pPr>
            <a:r>
              <a:rPr b="0" lang="pt-BR" sz="2600" spc="-1" strike="noStrike">
                <a:solidFill>
                  <a:srgbClr val="006fc0"/>
                </a:solidFill>
                <a:latin typeface="Calibri"/>
                <a:ea typeface="DejaVu Sans"/>
              </a:rPr>
              <a:t>(já</a:t>
            </a:r>
            <a:r>
              <a:rPr b="0" lang="pt-BR" sz="2600" spc="38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006fc0"/>
                </a:solidFill>
                <a:latin typeface="Calibri"/>
                <a:ea typeface="DejaVu Sans"/>
              </a:rPr>
              <a:t>visto)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object 3"/>
          <p:cNvSpPr/>
          <p:nvPr/>
        </p:nvSpPr>
        <p:spPr>
          <a:xfrm>
            <a:off x="991440" y="1276560"/>
            <a:ext cx="21758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LOUOS</a:t>
            </a:r>
            <a:r>
              <a:rPr b="0" lang="pt-BR" sz="3300" spc="-17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0" name="object 4"/>
          <p:cNvGrpSpPr/>
          <p:nvPr/>
        </p:nvGrpSpPr>
        <p:grpSpPr>
          <a:xfrm>
            <a:off x="894600" y="1795320"/>
            <a:ext cx="9292320" cy="4442760"/>
            <a:chOff x="894600" y="1795320"/>
            <a:chExt cx="9292320" cy="4442760"/>
          </a:xfrm>
        </p:grpSpPr>
        <p:pic>
          <p:nvPicPr>
            <p:cNvPr id="531" name="object 5" descr=""/>
            <p:cNvPicPr/>
            <p:nvPr/>
          </p:nvPicPr>
          <p:blipFill>
            <a:blip r:embed="rId1"/>
            <a:stretch/>
          </p:blipFill>
          <p:spPr>
            <a:xfrm>
              <a:off x="1033200" y="1795320"/>
              <a:ext cx="9153720" cy="3168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2" name="object 6" descr=""/>
            <p:cNvPicPr/>
            <p:nvPr/>
          </p:nvPicPr>
          <p:blipFill>
            <a:blip r:embed="rId2"/>
            <a:stretch/>
          </p:blipFill>
          <p:spPr>
            <a:xfrm>
              <a:off x="894600" y="4809600"/>
              <a:ext cx="9292320" cy="14284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2556720" y="4972320"/>
            <a:ext cx="714348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26" strike="noStrike">
                <a:solidFill>
                  <a:srgbClr val="365f92"/>
                </a:solidFill>
                <a:latin typeface="Calibri"/>
              </a:rPr>
              <a:t>Trechos</a:t>
            </a:r>
            <a:r>
              <a:rPr b="0" lang="pt-BR" sz="3950" spc="-160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do</a:t>
            </a:r>
            <a:r>
              <a:rPr b="0" lang="pt-BR" sz="3950" spc="-145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código</a:t>
            </a:r>
            <a:r>
              <a:rPr b="0" lang="pt-BR" sz="3950" spc="-137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de</a:t>
            </a:r>
            <a:r>
              <a:rPr b="0" lang="pt-BR" sz="3950" spc="-145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obras</a:t>
            </a:r>
            <a:r>
              <a:rPr b="0" lang="pt-BR" sz="3950" spc="-157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ff0000"/>
                </a:solidFill>
                <a:latin typeface="Calibri"/>
              </a:rPr>
              <a:t>(2017)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4" name="object 3" descr=""/>
          <p:cNvPicPr/>
          <p:nvPr/>
        </p:nvPicPr>
        <p:blipFill>
          <a:blip r:embed="rId1"/>
          <a:stretch/>
        </p:blipFill>
        <p:spPr>
          <a:xfrm>
            <a:off x="309240" y="5632560"/>
            <a:ext cx="10075680" cy="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object 3"/>
          <p:cNvSpPr/>
          <p:nvPr/>
        </p:nvSpPr>
        <p:spPr>
          <a:xfrm>
            <a:off x="991440" y="1276560"/>
            <a:ext cx="426024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6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5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2017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object 4" descr=""/>
          <p:cNvPicPr/>
          <p:nvPr/>
        </p:nvPicPr>
        <p:blipFill>
          <a:blip r:embed="rId1"/>
          <a:stretch/>
        </p:blipFill>
        <p:spPr>
          <a:xfrm>
            <a:off x="955080" y="2246040"/>
            <a:ext cx="9015840" cy="3183120"/>
          </a:xfrm>
          <a:prstGeom prst="rect">
            <a:avLst/>
          </a:prstGeom>
          <a:ln w="0">
            <a:noFill/>
          </a:ln>
        </p:spPr>
      </p:pic>
      <p:pic>
        <p:nvPicPr>
          <p:cNvPr id="538" name="object 5" descr=""/>
          <p:cNvPicPr/>
          <p:nvPr/>
        </p:nvPicPr>
        <p:blipFill>
          <a:blip r:embed="rId2"/>
          <a:stretch/>
        </p:blipFill>
        <p:spPr>
          <a:xfrm>
            <a:off x="1116720" y="6128640"/>
            <a:ext cx="8844120" cy="77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object 3"/>
          <p:cNvSpPr/>
          <p:nvPr/>
        </p:nvSpPr>
        <p:spPr>
          <a:xfrm>
            <a:off x="991440" y="1276560"/>
            <a:ext cx="426024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6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5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2017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1" name="object 4" descr=""/>
          <p:cNvPicPr/>
          <p:nvPr/>
        </p:nvPicPr>
        <p:blipFill>
          <a:blip r:embed="rId1"/>
          <a:stretch/>
        </p:blipFill>
        <p:spPr>
          <a:xfrm>
            <a:off x="1011960" y="1953720"/>
            <a:ext cx="9117360" cy="317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object 3"/>
          <p:cNvSpPr/>
          <p:nvPr/>
        </p:nvSpPr>
        <p:spPr>
          <a:xfrm>
            <a:off x="991440" y="1276560"/>
            <a:ext cx="426024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6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5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2017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4" name="object 4" descr=""/>
          <p:cNvPicPr/>
          <p:nvPr/>
        </p:nvPicPr>
        <p:blipFill>
          <a:blip r:embed="rId1"/>
          <a:stretch/>
        </p:blipFill>
        <p:spPr>
          <a:xfrm>
            <a:off x="1167480" y="2351520"/>
            <a:ext cx="870444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object 3"/>
          <p:cNvSpPr/>
          <p:nvPr/>
        </p:nvSpPr>
        <p:spPr>
          <a:xfrm>
            <a:off x="991440" y="1276560"/>
            <a:ext cx="426024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6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5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2017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7" name="object 4" descr=""/>
          <p:cNvPicPr/>
          <p:nvPr/>
        </p:nvPicPr>
        <p:blipFill>
          <a:blip r:embed="rId1"/>
          <a:stretch/>
        </p:blipFill>
        <p:spPr>
          <a:xfrm>
            <a:off x="1283040" y="1860840"/>
            <a:ext cx="7710840" cy="560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2556720" y="4972320"/>
            <a:ext cx="714348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26" strike="noStrike">
                <a:solidFill>
                  <a:srgbClr val="365f92"/>
                </a:solidFill>
                <a:latin typeface="Calibri"/>
              </a:rPr>
              <a:t>Trechos</a:t>
            </a:r>
            <a:r>
              <a:rPr b="0" lang="pt-BR" sz="3950" spc="-160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do</a:t>
            </a:r>
            <a:r>
              <a:rPr b="0" lang="pt-BR" sz="3950" spc="-145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código</a:t>
            </a:r>
            <a:r>
              <a:rPr b="0" lang="pt-BR" sz="3950" spc="-137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de</a:t>
            </a:r>
            <a:r>
              <a:rPr b="0" lang="pt-BR" sz="3950" spc="-145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obras</a:t>
            </a:r>
            <a:r>
              <a:rPr b="0" lang="pt-BR" sz="3950" spc="-157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ff0000"/>
                </a:solidFill>
                <a:latin typeface="Calibri"/>
              </a:rPr>
              <a:t>(1988)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object 3" descr=""/>
          <p:cNvPicPr/>
          <p:nvPr/>
        </p:nvPicPr>
        <p:blipFill>
          <a:blip r:embed="rId1"/>
          <a:stretch/>
        </p:blipFill>
        <p:spPr>
          <a:xfrm>
            <a:off x="309240" y="5632560"/>
            <a:ext cx="10075680" cy="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object 3"/>
          <p:cNvSpPr/>
          <p:nvPr/>
        </p:nvSpPr>
        <p:spPr>
          <a:xfrm>
            <a:off x="991440" y="1276560"/>
            <a:ext cx="426024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6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5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1988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2" name="object 4" descr=""/>
          <p:cNvPicPr/>
          <p:nvPr/>
        </p:nvPicPr>
        <p:blipFill>
          <a:blip r:embed="rId1"/>
          <a:stretch/>
        </p:blipFill>
        <p:spPr>
          <a:xfrm>
            <a:off x="794520" y="2173680"/>
            <a:ext cx="9301680" cy="1618200"/>
          </a:xfrm>
          <a:prstGeom prst="rect">
            <a:avLst/>
          </a:prstGeom>
          <a:ln w="0">
            <a:noFill/>
          </a:ln>
        </p:spPr>
      </p:pic>
      <p:pic>
        <p:nvPicPr>
          <p:cNvPr id="553" name="object 5" descr=""/>
          <p:cNvPicPr/>
          <p:nvPr/>
        </p:nvPicPr>
        <p:blipFill>
          <a:blip r:embed="rId2"/>
          <a:stretch/>
        </p:blipFill>
        <p:spPr>
          <a:xfrm>
            <a:off x="795240" y="4075200"/>
            <a:ext cx="9173520" cy="316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712840" y="4972320"/>
            <a:ext cx="398664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Acesso</a:t>
            </a:r>
            <a:r>
              <a:rPr b="0" lang="pt-BR" sz="3950" spc="-126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à</a:t>
            </a:r>
            <a:r>
              <a:rPr b="0" lang="pt-BR" sz="3950" spc="-97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365f92"/>
                </a:solidFill>
                <a:latin typeface="Calibri"/>
              </a:rPr>
              <a:t>legislação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EDILÍCIA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object 3"/>
          <p:cNvSpPr/>
          <p:nvPr/>
        </p:nvSpPr>
        <p:spPr>
          <a:xfrm>
            <a:off x="991440" y="1276560"/>
            <a:ext cx="426024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CÓDIGO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6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OBRAS</a:t>
            </a:r>
            <a:r>
              <a:rPr b="0" lang="pt-BR" sz="3300" spc="-15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1988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object 4" descr=""/>
          <p:cNvPicPr/>
          <p:nvPr/>
        </p:nvPicPr>
        <p:blipFill>
          <a:blip r:embed="rId1"/>
          <a:stretch/>
        </p:blipFill>
        <p:spPr>
          <a:xfrm>
            <a:off x="644760" y="2668680"/>
            <a:ext cx="9289440" cy="16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5731200" y="4972320"/>
            <a:ext cx="3969000" cy="127620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  <a:tabLst>
                <a:tab algn="l" pos="0"/>
              </a:tabLst>
            </a:pP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Cálculo</a:t>
            </a:r>
            <a:r>
              <a:rPr b="0" lang="pt-BR" sz="3950" spc="-100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" strike="noStrike">
                <a:solidFill>
                  <a:srgbClr val="365f92"/>
                </a:solidFill>
                <a:latin typeface="Calibri"/>
              </a:rPr>
              <a:t>dos</a:t>
            </a:r>
            <a:r>
              <a:rPr b="0" lang="pt-BR" sz="3950" spc="-106" strike="noStrike">
                <a:solidFill>
                  <a:srgbClr val="365f92"/>
                </a:solidFill>
                <a:latin typeface="Times New Roman"/>
              </a:rPr>
              <a:t> </a:t>
            </a:r>
            <a:r>
              <a:rPr b="1" lang="pt-BR" sz="3950" spc="-12" strike="noStrike">
                <a:solidFill>
                  <a:srgbClr val="365f92"/>
                </a:solidFill>
                <a:latin typeface="Calibri"/>
              </a:rPr>
              <a:t>índices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8" name="object 3" descr=""/>
          <p:cNvPicPr/>
          <p:nvPr/>
        </p:nvPicPr>
        <p:blipFill>
          <a:blip r:embed="rId1"/>
          <a:stretch/>
        </p:blipFill>
        <p:spPr>
          <a:xfrm>
            <a:off x="309240" y="5632560"/>
            <a:ext cx="10075680" cy="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0" name="object 3"/>
          <p:cNvGrpSpPr/>
          <p:nvPr/>
        </p:nvGrpSpPr>
        <p:grpSpPr>
          <a:xfrm>
            <a:off x="309240" y="3662280"/>
            <a:ext cx="10046520" cy="1568520"/>
            <a:chOff x="309240" y="3662280"/>
            <a:chExt cx="10046520" cy="1568520"/>
          </a:xfrm>
        </p:grpSpPr>
        <p:pic>
          <p:nvPicPr>
            <p:cNvPr id="561" name="object 4" descr=""/>
            <p:cNvPicPr/>
            <p:nvPr/>
          </p:nvPicPr>
          <p:blipFill>
            <a:blip r:embed="rId1"/>
            <a:stretch/>
          </p:blipFill>
          <p:spPr>
            <a:xfrm>
              <a:off x="387000" y="3662280"/>
              <a:ext cx="9968760" cy="156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2" name="object 5"/>
            <p:cNvSpPr/>
            <p:nvPr/>
          </p:nvSpPr>
          <p:spPr>
            <a:xfrm>
              <a:off x="309240" y="5030640"/>
              <a:ext cx="581040" cy="84600"/>
            </a:xfrm>
            <a:custGeom>
              <a:avLst/>
              <a:gdLst>
                <a:gd name="textAreaLeft" fmla="*/ 0 w 581040"/>
                <a:gd name="textAreaRight" fmla="*/ 582120 w 58104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582294" h="85725">
                  <a:moveTo>
                    <a:pt x="512063" y="53339"/>
                  </a:moveTo>
                  <a:lnTo>
                    <a:pt x="512063" y="32003"/>
                  </a:lnTo>
                  <a:lnTo>
                    <a:pt x="0" y="32003"/>
                  </a:lnTo>
                  <a:lnTo>
                    <a:pt x="0" y="53339"/>
                  </a:lnTo>
                  <a:lnTo>
                    <a:pt x="512063" y="53339"/>
                  </a:lnTo>
                  <a:close/>
                </a:path>
                <a:path w="582294" h="85725">
                  <a:moveTo>
                    <a:pt x="582167" y="42671"/>
                  </a:moveTo>
                  <a:lnTo>
                    <a:pt x="498347" y="0"/>
                  </a:lnTo>
                  <a:lnTo>
                    <a:pt x="498347" y="32003"/>
                  </a:lnTo>
                  <a:lnTo>
                    <a:pt x="512063" y="32003"/>
                  </a:lnTo>
                  <a:lnTo>
                    <a:pt x="512063" y="78361"/>
                  </a:lnTo>
                  <a:lnTo>
                    <a:pt x="582167" y="42671"/>
                  </a:lnTo>
                  <a:close/>
                </a:path>
                <a:path w="582294" h="85725">
                  <a:moveTo>
                    <a:pt x="512063" y="78361"/>
                  </a:moveTo>
                  <a:lnTo>
                    <a:pt x="512063" y="53339"/>
                  </a:lnTo>
                  <a:lnTo>
                    <a:pt x="498347" y="53339"/>
                  </a:lnTo>
                  <a:lnTo>
                    <a:pt x="498347" y="85343"/>
                  </a:lnTo>
                  <a:lnTo>
                    <a:pt x="512063" y="78361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63" name="object 6"/>
          <p:cNvSpPr/>
          <p:nvPr/>
        </p:nvSpPr>
        <p:spPr>
          <a:xfrm>
            <a:off x="5212080" y="4629960"/>
            <a:ext cx="653040" cy="333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720" bIns="0" anchor="t">
            <a:spAutoFit/>
          </a:bodyPr>
          <a:p>
            <a:pPr marL="99000">
              <a:lnSpc>
                <a:spcPct val="100000"/>
              </a:lnSpc>
              <a:spcBef>
                <a:spcPts val="289"/>
              </a:spcBef>
            </a:pPr>
            <a:r>
              <a:rPr b="0" lang="pt-BR" sz="1950" spc="-21" strike="noStrike">
                <a:solidFill>
                  <a:srgbClr val="000000"/>
                </a:solidFill>
                <a:latin typeface="Calibri"/>
                <a:ea typeface="DejaVu Sans"/>
              </a:rPr>
              <a:t>0,50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4" name="object 7"/>
          <p:cNvGrpSpPr/>
          <p:nvPr/>
        </p:nvGrpSpPr>
        <p:grpSpPr>
          <a:xfrm>
            <a:off x="2250720" y="4594680"/>
            <a:ext cx="7934400" cy="647280"/>
            <a:chOff x="2250720" y="4594680"/>
            <a:chExt cx="7934400" cy="647280"/>
          </a:xfrm>
        </p:grpSpPr>
        <p:sp>
          <p:nvSpPr>
            <p:cNvPr id="565" name="object 8"/>
            <p:cNvSpPr/>
            <p:nvPr/>
          </p:nvSpPr>
          <p:spPr>
            <a:xfrm>
              <a:off x="2250720" y="4594680"/>
              <a:ext cx="7934400" cy="398160"/>
            </a:xfrm>
            <a:custGeom>
              <a:avLst/>
              <a:gdLst>
                <a:gd name="textAreaLeft" fmla="*/ 0 w 7934400"/>
                <a:gd name="textAreaRight" fmla="*/ 7935480 w 7934400"/>
                <a:gd name="textAreaTop" fmla="*/ 0 h 398160"/>
                <a:gd name="textAreaBottom" fmla="*/ 399240 h 398160"/>
              </a:gdLst>
              <a:ahLst/>
              <a:rect l="textAreaLeft" t="textAreaTop" r="textAreaRight" b="textAreaBottom"/>
              <a:pathLst>
                <a:path w="7935595" h="399414">
                  <a:moveTo>
                    <a:pt x="2459736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2459736" y="320040"/>
                  </a:lnTo>
                  <a:lnTo>
                    <a:pt x="2459736" y="0"/>
                  </a:lnTo>
                  <a:close/>
                </a:path>
                <a:path w="7935595" h="399414">
                  <a:moveTo>
                    <a:pt x="4840224" y="42672"/>
                  </a:moveTo>
                  <a:lnTo>
                    <a:pt x="4373880" y="42672"/>
                  </a:lnTo>
                  <a:lnTo>
                    <a:pt x="4373880" y="281940"/>
                  </a:lnTo>
                  <a:lnTo>
                    <a:pt x="4840224" y="281940"/>
                  </a:lnTo>
                  <a:lnTo>
                    <a:pt x="4840224" y="42672"/>
                  </a:lnTo>
                  <a:close/>
                </a:path>
                <a:path w="7935595" h="399414">
                  <a:moveTo>
                    <a:pt x="5993892" y="161544"/>
                  </a:moveTo>
                  <a:lnTo>
                    <a:pt x="5756148" y="161544"/>
                  </a:lnTo>
                  <a:lnTo>
                    <a:pt x="5756148" y="399288"/>
                  </a:lnTo>
                  <a:lnTo>
                    <a:pt x="5993892" y="399288"/>
                  </a:lnTo>
                  <a:lnTo>
                    <a:pt x="5993892" y="161544"/>
                  </a:lnTo>
                  <a:close/>
                </a:path>
                <a:path w="7935595" h="399414">
                  <a:moveTo>
                    <a:pt x="6982968" y="161544"/>
                  </a:moveTo>
                  <a:lnTo>
                    <a:pt x="6745224" y="161544"/>
                  </a:lnTo>
                  <a:lnTo>
                    <a:pt x="6745224" y="399288"/>
                  </a:lnTo>
                  <a:lnTo>
                    <a:pt x="6982968" y="399288"/>
                  </a:lnTo>
                  <a:lnTo>
                    <a:pt x="6982968" y="161544"/>
                  </a:lnTo>
                  <a:close/>
                </a:path>
                <a:path w="7935595" h="399414">
                  <a:moveTo>
                    <a:pt x="7935468" y="161544"/>
                  </a:moveTo>
                  <a:lnTo>
                    <a:pt x="7696200" y="161544"/>
                  </a:lnTo>
                  <a:lnTo>
                    <a:pt x="7696200" y="399288"/>
                  </a:lnTo>
                  <a:lnTo>
                    <a:pt x="7935468" y="399288"/>
                  </a:lnTo>
                  <a:lnTo>
                    <a:pt x="7935468" y="1615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66" name="object 9"/>
            <p:cNvSpPr/>
            <p:nvPr/>
          </p:nvSpPr>
          <p:spPr>
            <a:xfrm>
              <a:off x="3283920" y="4745880"/>
              <a:ext cx="6841800" cy="496080"/>
            </a:xfrm>
            <a:custGeom>
              <a:avLst/>
              <a:gdLst>
                <a:gd name="textAreaLeft" fmla="*/ 0 w 6841800"/>
                <a:gd name="textAreaRight" fmla="*/ 6842880 w 6841800"/>
                <a:gd name="textAreaTop" fmla="*/ 0 h 496080"/>
                <a:gd name="textAreaBottom" fmla="*/ 497160 h 496080"/>
              </a:gdLst>
              <a:ahLst/>
              <a:rect l="textAreaLeft" t="textAreaTop" r="textAreaRight" b="textAreaBottom"/>
              <a:pathLst>
                <a:path w="6842759" h="497204">
                  <a:moveTo>
                    <a:pt x="477012" y="475488"/>
                  </a:moveTo>
                  <a:lnTo>
                    <a:pt x="0" y="475488"/>
                  </a:lnTo>
                  <a:lnTo>
                    <a:pt x="0" y="496824"/>
                  </a:lnTo>
                  <a:lnTo>
                    <a:pt x="477012" y="496824"/>
                  </a:lnTo>
                  <a:lnTo>
                    <a:pt x="477012" y="475488"/>
                  </a:lnTo>
                  <a:close/>
                </a:path>
                <a:path w="6842759" h="497204">
                  <a:moveTo>
                    <a:pt x="6842760" y="18288"/>
                  </a:moveTo>
                  <a:lnTo>
                    <a:pt x="6833616" y="0"/>
                  </a:lnTo>
                  <a:lnTo>
                    <a:pt x="6593192" y="113703"/>
                  </a:lnTo>
                  <a:lnTo>
                    <a:pt x="6432804" y="0"/>
                  </a:lnTo>
                  <a:lnTo>
                    <a:pt x="6420612" y="16764"/>
                  </a:lnTo>
                  <a:lnTo>
                    <a:pt x="6571691" y="123863"/>
                  </a:lnTo>
                  <a:lnTo>
                    <a:pt x="6327648" y="239268"/>
                  </a:lnTo>
                  <a:lnTo>
                    <a:pt x="6336792" y="257556"/>
                  </a:lnTo>
                  <a:lnTo>
                    <a:pt x="6590830" y="137426"/>
                  </a:lnTo>
                  <a:lnTo>
                    <a:pt x="6818376" y="298704"/>
                  </a:lnTo>
                  <a:lnTo>
                    <a:pt x="6830568" y="281940"/>
                  </a:lnTo>
                  <a:lnTo>
                    <a:pt x="6612331" y="127254"/>
                  </a:lnTo>
                  <a:lnTo>
                    <a:pt x="6842760" y="18288"/>
                  </a:lnTo>
                  <a:close/>
                </a:path>
              </a:pathLst>
            </a:custGeom>
            <a:solidFill>
              <a:srgbClr val="00aff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567" name="object 10" descr=""/>
          <p:cNvPicPr/>
          <p:nvPr/>
        </p:nvPicPr>
        <p:blipFill>
          <a:blip r:embed="rId2"/>
          <a:stretch/>
        </p:blipFill>
        <p:spPr>
          <a:xfrm>
            <a:off x="880560" y="3275280"/>
            <a:ext cx="4257000" cy="171720"/>
          </a:xfrm>
          <a:prstGeom prst="rect">
            <a:avLst/>
          </a:prstGeom>
          <a:ln w="0">
            <a:noFill/>
          </a:ln>
        </p:spPr>
      </p:pic>
      <p:sp>
        <p:nvSpPr>
          <p:cNvPr id="568" name="object 11"/>
          <p:cNvSpPr/>
          <p:nvPr/>
        </p:nvSpPr>
        <p:spPr>
          <a:xfrm>
            <a:off x="991440" y="1311480"/>
            <a:ext cx="82983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41" strike="noStrike">
                <a:solidFill>
                  <a:srgbClr val="fc8813"/>
                </a:solidFill>
                <a:latin typeface="Calibri"/>
                <a:ea typeface="DejaVu Sans"/>
              </a:rPr>
              <a:t>PARÂMETROS</a:t>
            </a:r>
            <a:r>
              <a:rPr b="0" lang="pt-BR" sz="3300" spc="-12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TERRENO</a:t>
            </a:r>
            <a:r>
              <a:rPr b="0" lang="pt-BR" sz="3300" spc="-13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NO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RIO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VERMELHO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object 12"/>
          <p:cNvSpPr/>
          <p:nvPr/>
        </p:nvSpPr>
        <p:spPr>
          <a:xfrm>
            <a:off x="1162080" y="5502600"/>
            <a:ext cx="845712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É</a:t>
            </a:r>
            <a:r>
              <a:rPr b="0" lang="pt-BR" sz="1950" spc="4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possível</a:t>
            </a:r>
            <a:r>
              <a:rPr b="0" lang="pt-BR" sz="1950" spc="40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encostar</a:t>
            </a:r>
            <a:r>
              <a:rPr b="0" lang="pt-BR" sz="1950" spc="4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t-BR" sz="1950" spc="40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edificação</a:t>
            </a:r>
            <a:r>
              <a:rPr b="0" lang="pt-BR" sz="1950" spc="40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em</a:t>
            </a:r>
            <a:r>
              <a:rPr b="0" lang="pt-BR" sz="1950" spc="423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uma</a:t>
            </a:r>
            <a:r>
              <a:rPr b="0" lang="pt-BR" sz="1950" spc="4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das</a:t>
            </a:r>
            <a:r>
              <a:rPr b="0" lang="pt-BR" sz="1950" spc="4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divisas,</a:t>
            </a:r>
            <a:r>
              <a:rPr b="0" lang="pt-BR" sz="1950" spc="40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desde</a:t>
            </a:r>
            <a:r>
              <a:rPr b="0" lang="pt-BR" sz="1950" spc="41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que</a:t>
            </a:r>
            <a:r>
              <a:rPr b="0" lang="pt-BR" sz="1950" spc="41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pt-BR" sz="1950" spc="41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recuo</a:t>
            </a:r>
            <a:r>
              <a:rPr b="0" lang="pt-BR" sz="1950" spc="40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21" strike="noStrike">
                <a:solidFill>
                  <a:srgbClr val="000000"/>
                </a:solidFill>
                <a:latin typeface="Calibri"/>
                <a:ea typeface="DejaVu Sans"/>
              </a:rPr>
              <a:t>seja</a:t>
            </a:r>
            <a:r>
              <a:rPr b="0" lang="pt-BR" sz="195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dobrado</a:t>
            </a:r>
            <a:r>
              <a:rPr b="0" lang="pt-BR" sz="195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na</a:t>
            </a:r>
            <a:r>
              <a:rPr b="0" lang="pt-BR" sz="195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000000"/>
                </a:solidFill>
                <a:latin typeface="Calibri"/>
                <a:ea typeface="DejaVu Sans"/>
              </a:rPr>
              <a:t>outra</a:t>
            </a:r>
            <a:r>
              <a:rPr b="0" lang="pt-BR" sz="195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000000"/>
                </a:solidFill>
                <a:latin typeface="Calibri"/>
                <a:ea typeface="DejaVu Sans"/>
              </a:rPr>
              <a:t>lateral.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object 13"/>
          <p:cNvSpPr/>
          <p:nvPr/>
        </p:nvSpPr>
        <p:spPr>
          <a:xfrm>
            <a:off x="7098120" y="2201760"/>
            <a:ext cx="198396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pt-BR" sz="2200" spc="-12" strike="noStrike">
                <a:solidFill>
                  <a:srgbClr val="006fc0"/>
                </a:solidFill>
                <a:latin typeface="Calibri"/>
                <a:ea typeface="DejaVu Sans"/>
              </a:rPr>
              <a:t>(RELEMBRANDO)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object 3"/>
          <p:cNvSpPr/>
          <p:nvPr/>
        </p:nvSpPr>
        <p:spPr>
          <a:xfrm>
            <a:off x="1011240" y="1721520"/>
            <a:ext cx="4956480" cy="11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6840" bIns="0" anchor="t">
            <a:spAutoFit/>
          </a:bodyPr>
          <a:p>
            <a:pPr marL="390600" indent="-378000">
              <a:lnSpc>
                <a:spcPct val="100000"/>
              </a:lnSpc>
              <a:spcBef>
                <a:spcPts val="1471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Antes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iniciar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projeto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90600" indent="-378000">
              <a:lnSpc>
                <a:spcPct val="100000"/>
              </a:lnSpc>
              <a:spcBef>
                <a:spcPts val="1380"/>
              </a:spcBef>
              <a:buClr>
                <a:srgbClr val="6b2300"/>
              </a:buClr>
              <a:buFont typeface="Arial"/>
              <a:buChar char="•"/>
              <a:tabLst>
                <a:tab algn="l" pos="3906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Depois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desenvolvido</a:t>
            </a:r>
            <a:r>
              <a:rPr b="0" lang="pt-BR" sz="2600" spc="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projeto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object 3"/>
          <p:cNvSpPr/>
          <p:nvPr/>
        </p:nvSpPr>
        <p:spPr>
          <a:xfrm>
            <a:off x="991440" y="1311480"/>
            <a:ext cx="34534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ANTES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3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PROJETO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object 3"/>
          <p:cNvSpPr/>
          <p:nvPr/>
        </p:nvSpPr>
        <p:spPr>
          <a:xfrm>
            <a:off x="991440" y="1311480"/>
            <a:ext cx="8706600" cy="21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</a:pP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ANTES</a:t>
            </a:r>
            <a:r>
              <a:rPr b="0" lang="pt-BR" sz="3300" spc="-145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3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PROJETO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 marL="32400" algn="just">
              <a:lnSpc>
                <a:spcPct val="101000"/>
              </a:lnSpc>
              <a:spcBef>
                <a:spcPts val="3081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Entender</a:t>
            </a:r>
            <a:r>
              <a:rPr b="0" lang="pt-BR" sz="2600" spc="7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66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potencial</a:t>
            </a:r>
            <a:r>
              <a:rPr b="0" lang="pt-BR" sz="2600" spc="66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construtivo</a:t>
            </a:r>
            <a:r>
              <a:rPr b="0" lang="pt-BR" sz="2600" spc="7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63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terreno,</a:t>
            </a:r>
            <a:r>
              <a:rPr b="0" lang="pt-BR" sz="2600" spc="7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72" strike="noStrike">
                <a:solidFill>
                  <a:srgbClr val="6b2300"/>
                </a:solidFill>
                <a:latin typeface="Times New Roman"/>
                <a:ea typeface="DejaVu Sans"/>
              </a:rPr>
              <a:t> 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determinar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áreas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máximas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372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mínimas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serem</a:t>
            </a:r>
            <a:r>
              <a:rPr b="0" lang="pt-BR" sz="2600" spc="372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atendidas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 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no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desenvolvimento</a:t>
            </a:r>
            <a:r>
              <a:rPr b="0" lang="pt-BR" sz="26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do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projeto.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7" name="object 4"/>
          <p:cNvGrpSpPr/>
          <p:nvPr/>
        </p:nvGrpSpPr>
        <p:grpSpPr>
          <a:xfrm>
            <a:off x="1440000" y="3936600"/>
            <a:ext cx="1799640" cy="1256400"/>
            <a:chOff x="1440000" y="3936600"/>
            <a:chExt cx="1799640" cy="1256400"/>
          </a:xfrm>
        </p:grpSpPr>
        <p:sp>
          <p:nvSpPr>
            <p:cNvPr id="578" name="object 5"/>
            <p:cNvSpPr/>
            <p:nvPr/>
          </p:nvSpPr>
          <p:spPr>
            <a:xfrm>
              <a:off x="1463400" y="3957840"/>
              <a:ext cx="1755720" cy="1213560"/>
            </a:xfrm>
            <a:custGeom>
              <a:avLst/>
              <a:gdLst>
                <a:gd name="textAreaLeft" fmla="*/ 0 w 1755720"/>
                <a:gd name="textAreaRight" fmla="*/ 1756800 w 1755720"/>
                <a:gd name="textAreaTop" fmla="*/ 0 h 1213560"/>
                <a:gd name="textAreaBottom" fmla="*/ 1214640 h 1213560"/>
              </a:gdLst>
              <a:ahLst/>
              <a:rect l="textAreaLeft" t="textAreaTop" r="textAreaRight" b="textAreaBottom"/>
              <a:pathLst>
                <a:path w="1628139" h="1214754">
                  <a:moveTo>
                    <a:pt x="1627631" y="1214627"/>
                  </a:moveTo>
                  <a:lnTo>
                    <a:pt x="1627631" y="0"/>
                  </a:lnTo>
                  <a:lnTo>
                    <a:pt x="0" y="0"/>
                  </a:lnTo>
                  <a:lnTo>
                    <a:pt x="0" y="1214627"/>
                  </a:lnTo>
                  <a:lnTo>
                    <a:pt x="1627631" y="1214627"/>
                  </a:lnTo>
                  <a:close/>
                </a:path>
              </a:pathLst>
            </a:custGeom>
            <a:solidFill>
              <a:srgbClr val="dce6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79" name="object 6"/>
            <p:cNvSpPr/>
            <p:nvPr/>
          </p:nvSpPr>
          <p:spPr>
            <a:xfrm>
              <a:off x="1440000" y="3936600"/>
              <a:ext cx="1799640" cy="1256400"/>
            </a:xfrm>
            <a:custGeom>
              <a:avLst/>
              <a:gdLst>
                <a:gd name="textAreaLeft" fmla="*/ 0 w 1799640"/>
                <a:gd name="textAreaRight" fmla="*/ 1800720 w 1799640"/>
                <a:gd name="textAreaTop" fmla="*/ 0 h 1256400"/>
                <a:gd name="textAreaBottom" fmla="*/ 1257480 h 1256400"/>
              </a:gdLst>
              <a:ahLst/>
              <a:rect l="textAreaLeft" t="textAreaTop" r="textAreaRight" b="textAreaBottom"/>
              <a:pathLst>
                <a:path w="1668780" h="1257300">
                  <a:moveTo>
                    <a:pt x="1668780" y="1235964"/>
                  </a:moveTo>
                  <a:lnTo>
                    <a:pt x="1668780" y="21336"/>
                  </a:lnTo>
                  <a:lnTo>
                    <a:pt x="1667184" y="12858"/>
                  </a:lnTo>
                  <a:lnTo>
                    <a:pt x="1662874" y="6096"/>
                  </a:lnTo>
                  <a:lnTo>
                    <a:pt x="1656564" y="1619"/>
                  </a:lnTo>
                  <a:lnTo>
                    <a:pt x="1648968" y="0"/>
                  </a:lnTo>
                  <a:lnTo>
                    <a:pt x="21336" y="0"/>
                  </a:lnTo>
                  <a:lnTo>
                    <a:pt x="12858" y="1619"/>
                  </a:lnTo>
                  <a:lnTo>
                    <a:pt x="6096" y="6096"/>
                  </a:lnTo>
                  <a:lnTo>
                    <a:pt x="1619" y="12858"/>
                  </a:lnTo>
                  <a:lnTo>
                    <a:pt x="0" y="21336"/>
                  </a:lnTo>
                  <a:lnTo>
                    <a:pt x="0" y="1235964"/>
                  </a:lnTo>
                  <a:lnTo>
                    <a:pt x="1619" y="1244441"/>
                  </a:lnTo>
                  <a:lnTo>
                    <a:pt x="6096" y="1251204"/>
                  </a:lnTo>
                  <a:lnTo>
                    <a:pt x="12858" y="1255680"/>
                  </a:lnTo>
                  <a:lnTo>
                    <a:pt x="21336" y="1257300"/>
                  </a:lnTo>
                  <a:lnTo>
                    <a:pt x="21336" y="42672"/>
                  </a:lnTo>
                  <a:lnTo>
                    <a:pt x="41148" y="21336"/>
                  </a:lnTo>
                  <a:lnTo>
                    <a:pt x="41148" y="42672"/>
                  </a:lnTo>
                  <a:lnTo>
                    <a:pt x="1627632" y="42672"/>
                  </a:lnTo>
                  <a:lnTo>
                    <a:pt x="1627632" y="21336"/>
                  </a:lnTo>
                  <a:lnTo>
                    <a:pt x="1648968" y="42672"/>
                  </a:lnTo>
                  <a:lnTo>
                    <a:pt x="1648968" y="1257300"/>
                  </a:lnTo>
                  <a:lnTo>
                    <a:pt x="1656564" y="1255680"/>
                  </a:lnTo>
                  <a:lnTo>
                    <a:pt x="1662874" y="1251204"/>
                  </a:lnTo>
                  <a:lnTo>
                    <a:pt x="1667184" y="1244441"/>
                  </a:lnTo>
                  <a:lnTo>
                    <a:pt x="1668780" y="1235964"/>
                  </a:lnTo>
                  <a:close/>
                </a:path>
                <a:path w="1668780" h="1257300">
                  <a:moveTo>
                    <a:pt x="41148" y="42672"/>
                  </a:moveTo>
                  <a:lnTo>
                    <a:pt x="41148" y="21336"/>
                  </a:lnTo>
                  <a:lnTo>
                    <a:pt x="21336" y="42672"/>
                  </a:lnTo>
                  <a:lnTo>
                    <a:pt x="41148" y="42672"/>
                  </a:lnTo>
                  <a:close/>
                </a:path>
                <a:path w="1668780" h="1257300">
                  <a:moveTo>
                    <a:pt x="41148" y="1216152"/>
                  </a:moveTo>
                  <a:lnTo>
                    <a:pt x="41148" y="42672"/>
                  </a:lnTo>
                  <a:lnTo>
                    <a:pt x="21336" y="42672"/>
                  </a:lnTo>
                  <a:lnTo>
                    <a:pt x="21336" y="1216152"/>
                  </a:lnTo>
                  <a:lnTo>
                    <a:pt x="41148" y="1216152"/>
                  </a:lnTo>
                  <a:close/>
                </a:path>
                <a:path w="1668780" h="1257300">
                  <a:moveTo>
                    <a:pt x="1648968" y="1216152"/>
                  </a:moveTo>
                  <a:lnTo>
                    <a:pt x="21336" y="1216152"/>
                  </a:lnTo>
                  <a:lnTo>
                    <a:pt x="41148" y="1235964"/>
                  </a:lnTo>
                  <a:lnTo>
                    <a:pt x="41148" y="1257300"/>
                  </a:lnTo>
                  <a:lnTo>
                    <a:pt x="1627632" y="1257300"/>
                  </a:lnTo>
                  <a:lnTo>
                    <a:pt x="1627632" y="1235964"/>
                  </a:lnTo>
                  <a:lnTo>
                    <a:pt x="1648968" y="1216152"/>
                  </a:lnTo>
                  <a:close/>
                </a:path>
                <a:path w="1668780" h="1257300">
                  <a:moveTo>
                    <a:pt x="41148" y="1257300"/>
                  </a:moveTo>
                  <a:lnTo>
                    <a:pt x="41148" y="1235964"/>
                  </a:lnTo>
                  <a:lnTo>
                    <a:pt x="21336" y="1216152"/>
                  </a:lnTo>
                  <a:lnTo>
                    <a:pt x="21336" y="1257300"/>
                  </a:lnTo>
                  <a:lnTo>
                    <a:pt x="41148" y="1257300"/>
                  </a:lnTo>
                  <a:close/>
                </a:path>
                <a:path w="1668780" h="1257300">
                  <a:moveTo>
                    <a:pt x="1648968" y="42672"/>
                  </a:moveTo>
                  <a:lnTo>
                    <a:pt x="1627632" y="21336"/>
                  </a:lnTo>
                  <a:lnTo>
                    <a:pt x="1627632" y="42672"/>
                  </a:lnTo>
                  <a:lnTo>
                    <a:pt x="1648968" y="42672"/>
                  </a:lnTo>
                  <a:close/>
                </a:path>
                <a:path w="1668780" h="1257300">
                  <a:moveTo>
                    <a:pt x="1648968" y="1216152"/>
                  </a:moveTo>
                  <a:lnTo>
                    <a:pt x="1648968" y="42672"/>
                  </a:lnTo>
                  <a:lnTo>
                    <a:pt x="1627632" y="42672"/>
                  </a:lnTo>
                  <a:lnTo>
                    <a:pt x="1627632" y="1216152"/>
                  </a:lnTo>
                  <a:lnTo>
                    <a:pt x="1648968" y="1216152"/>
                  </a:lnTo>
                  <a:close/>
                </a:path>
                <a:path w="1668780" h="1257300">
                  <a:moveTo>
                    <a:pt x="1648968" y="1257300"/>
                  </a:moveTo>
                  <a:lnTo>
                    <a:pt x="1648968" y="1216152"/>
                  </a:lnTo>
                  <a:lnTo>
                    <a:pt x="1627632" y="1235964"/>
                  </a:lnTo>
                  <a:lnTo>
                    <a:pt x="1627632" y="1257300"/>
                  </a:lnTo>
                  <a:lnTo>
                    <a:pt x="1648968" y="1257300"/>
                  </a:lnTo>
                  <a:close/>
                </a:path>
              </a:pathLst>
            </a:custGeom>
            <a:solidFill>
              <a:srgbClr val="94b2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0" name="object 7"/>
          <p:cNvSpPr/>
          <p:nvPr/>
        </p:nvSpPr>
        <p:spPr>
          <a:xfrm>
            <a:off x="1603800" y="4320000"/>
            <a:ext cx="157176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9000" bIns="0" anchor="t">
            <a:spAutoFit/>
          </a:bodyPr>
          <a:p>
            <a:pPr marL="12600">
              <a:lnSpc>
                <a:spcPct val="100000"/>
              </a:lnSpc>
              <a:spcBef>
                <a:spcPts val="780"/>
              </a:spcBef>
              <a:tabLst>
                <a:tab algn="l" pos="657360"/>
              </a:tabLst>
            </a:pPr>
            <a:r>
              <a:rPr b="0" lang="pt-BR" sz="2400" spc="-1" strike="noStrike">
                <a:solidFill>
                  <a:srgbClr val="6b2300"/>
                </a:solidFill>
                <a:latin typeface="Calibri"/>
                <a:ea typeface="DejaVu Sans"/>
              </a:rPr>
              <a:t>IO</a:t>
            </a:r>
            <a:r>
              <a:rPr b="0" lang="pt-BR" sz="24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52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4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400" spc="-26" strike="noStrike">
                <a:solidFill>
                  <a:srgbClr val="6b2300"/>
                </a:solidFill>
                <a:latin typeface="Calibri"/>
                <a:ea typeface="DejaVu Sans"/>
              </a:rPr>
              <a:t>Ao/At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1" name="object 8"/>
          <p:cNvGrpSpPr/>
          <p:nvPr/>
        </p:nvGrpSpPr>
        <p:grpSpPr>
          <a:xfrm>
            <a:off x="7113960" y="3939480"/>
            <a:ext cx="2032200" cy="1253520"/>
            <a:chOff x="7113960" y="3939480"/>
            <a:chExt cx="2032200" cy="1253520"/>
          </a:xfrm>
        </p:grpSpPr>
        <p:sp>
          <p:nvSpPr>
            <p:cNvPr id="582" name="object 9"/>
            <p:cNvSpPr/>
            <p:nvPr/>
          </p:nvSpPr>
          <p:spPr>
            <a:xfrm>
              <a:off x="7133760" y="3959280"/>
              <a:ext cx="1990800" cy="1212480"/>
            </a:xfrm>
            <a:custGeom>
              <a:avLst/>
              <a:gdLst>
                <a:gd name="textAreaLeft" fmla="*/ 0 w 1990800"/>
                <a:gd name="textAreaRight" fmla="*/ 1991880 w 1990800"/>
                <a:gd name="textAreaTop" fmla="*/ 0 h 1212480"/>
                <a:gd name="textAreaBottom" fmla="*/ 1213560 h 1212480"/>
              </a:gdLst>
              <a:ahLst/>
              <a:rect l="textAreaLeft" t="textAreaTop" r="textAreaRight" b="textAreaBottom"/>
              <a:pathLst>
                <a:path w="1991995" h="1213485">
                  <a:moveTo>
                    <a:pt x="1991867" y="1213103"/>
                  </a:moveTo>
                  <a:lnTo>
                    <a:pt x="1991867" y="0"/>
                  </a:lnTo>
                  <a:lnTo>
                    <a:pt x="0" y="0"/>
                  </a:lnTo>
                  <a:lnTo>
                    <a:pt x="0" y="1213103"/>
                  </a:lnTo>
                  <a:lnTo>
                    <a:pt x="1991867" y="1213103"/>
                  </a:lnTo>
                  <a:close/>
                </a:path>
              </a:pathLst>
            </a:custGeom>
            <a:solidFill>
              <a:srgbClr val="dce6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83" name="object 10"/>
            <p:cNvSpPr/>
            <p:nvPr/>
          </p:nvSpPr>
          <p:spPr>
            <a:xfrm>
              <a:off x="7113960" y="3939480"/>
              <a:ext cx="2032200" cy="1253520"/>
            </a:xfrm>
            <a:custGeom>
              <a:avLst/>
              <a:gdLst>
                <a:gd name="textAreaLeft" fmla="*/ 0 w 2032200"/>
                <a:gd name="textAreaRight" fmla="*/ 2033280 w 2032200"/>
                <a:gd name="textAreaTop" fmla="*/ 0 h 1253520"/>
                <a:gd name="textAreaBottom" fmla="*/ 1254600 h 1253520"/>
              </a:gdLst>
              <a:ahLst/>
              <a:rect l="textAreaLeft" t="textAreaTop" r="textAreaRight" b="textAreaBottom"/>
              <a:pathLst>
                <a:path w="2033270" h="1254760">
                  <a:moveTo>
                    <a:pt x="2033016" y="1232916"/>
                  </a:moveTo>
                  <a:lnTo>
                    <a:pt x="2033016" y="19812"/>
                  </a:lnTo>
                  <a:lnTo>
                    <a:pt x="2031396" y="12215"/>
                  </a:lnTo>
                  <a:lnTo>
                    <a:pt x="2026920" y="5905"/>
                  </a:lnTo>
                  <a:lnTo>
                    <a:pt x="2020157" y="1595"/>
                  </a:lnTo>
                  <a:lnTo>
                    <a:pt x="2011680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1232916"/>
                  </a:lnTo>
                  <a:lnTo>
                    <a:pt x="1595" y="1241393"/>
                  </a:lnTo>
                  <a:lnTo>
                    <a:pt x="5905" y="1248156"/>
                  </a:lnTo>
                  <a:lnTo>
                    <a:pt x="12215" y="1252632"/>
                  </a:lnTo>
                  <a:lnTo>
                    <a:pt x="19812" y="1254252"/>
                  </a:lnTo>
                  <a:lnTo>
                    <a:pt x="19812" y="41148"/>
                  </a:lnTo>
                  <a:lnTo>
                    <a:pt x="41148" y="19812"/>
                  </a:lnTo>
                  <a:lnTo>
                    <a:pt x="41148" y="41148"/>
                  </a:lnTo>
                  <a:lnTo>
                    <a:pt x="1990344" y="41148"/>
                  </a:lnTo>
                  <a:lnTo>
                    <a:pt x="1990344" y="19812"/>
                  </a:lnTo>
                  <a:lnTo>
                    <a:pt x="2011680" y="41148"/>
                  </a:lnTo>
                  <a:lnTo>
                    <a:pt x="2011680" y="1254252"/>
                  </a:lnTo>
                  <a:lnTo>
                    <a:pt x="2020157" y="1252632"/>
                  </a:lnTo>
                  <a:lnTo>
                    <a:pt x="2026920" y="1248156"/>
                  </a:lnTo>
                  <a:lnTo>
                    <a:pt x="2031396" y="1241393"/>
                  </a:lnTo>
                  <a:lnTo>
                    <a:pt x="2033016" y="1232916"/>
                  </a:lnTo>
                  <a:close/>
                </a:path>
                <a:path w="2033270" h="1254760">
                  <a:moveTo>
                    <a:pt x="41148" y="41148"/>
                  </a:moveTo>
                  <a:lnTo>
                    <a:pt x="41148" y="19812"/>
                  </a:lnTo>
                  <a:lnTo>
                    <a:pt x="19812" y="41148"/>
                  </a:lnTo>
                  <a:lnTo>
                    <a:pt x="41148" y="41148"/>
                  </a:lnTo>
                  <a:close/>
                </a:path>
                <a:path w="2033270" h="1254760">
                  <a:moveTo>
                    <a:pt x="41148" y="1213104"/>
                  </a:moveTo>
                  <a:lnTo>
                    <a:pt x="41148" y="41148"/>
                  </a:lnTo>
                  <a:lnTo>
                    <a:pt x="19812" y="41148"/>
                  </a:lnTo>
                  <a:lnTo>
                    <a:pt x="19812" y="1213104"/>
                  </a:lnTo>
                  <a:lnTo>
                    <a:pt x="41148" y="1213104"/>
                  </a:lnTo>
                  <a:close/>
                </a:path>
                <a:path w="2033270" h="1254760">
                  <a:moveTo>
                    <a:pt x="2011680" y="1213104"/>
                  </a:moveTo>
                  <a:lnTo>
                    <a:pt x="19812" y="1213104"/>
                  </a:lnTo>
                  <a:lnTo>
                    <a:pt x="41148" y="1232916"/>
                  </a:lnTo>
                  <a:lnTo>
                    <a:pt x="41148" y="1254252"/>
                  </a:lnTo>
                  <a:lnTo>
                    <a:pt x="1990344" y="1254252"/>
                  </a:lnTo>
                  <a:lnTo>
                    <a:pt x="1990344" y="1232916"/>
                  </a:lnTo>
                  <a:lnTo>
                    <a:pt x="2011680" y="1213104"/>
                  </a:lnTo>
                  <a:close/>
                </a:path>
                <a:path w="2033270" h="1254760">
                  <a:moveTo>
                    <a:pt x="41148" y="1254252"/>
                  </a:moveTo>
                  <a:lnTo>
                    <a:pt x="41148" y="1232916"/>
                  </a:lnTo>
                  <a:lnTo>
                    <a:pt x="19812" y="1213104"/>
                  </a:lnTo>
                  <a:lnTo>
                    <a:pt x="19812" y="1254252"/>
                  </a:lnTo>
                  <a:lnTo>
                    <a:pt x="41148" y="1254252"/>
                  </a:lnTo>
                  <a:close/>
                </a:path>
                <a:path w="2033270" h="1254760">
                  <a:moveTo>
                    <a:pt x="2011680" y="41148"/>
                  </a:moveTo>
                  <a:lnTo>
                    <a:pt x="1990344" y="19812"/>
                  </a:lnTo>
                  <a:lnTo>
                    <a:pt x="1990344" y="41148"/>
                  </a:lnTo>
                  <a:lnTo>
                    <a:pt x="2011680" y="41148"/>
                  </a:lnTo>
                  <a:close/>
                </a:path>
                <a:path w="2033270" h="1254760">
                  <a:moveTo>
                    <a:pt x="2011680" y="1213104"/>
                  </a:moveTo>
                  <a:lnTo>
                    <a:pt x="2011680" y="41148"/>
                  </a:lnTo>
                  <a:lnTo>
                    <a:pt x="1990344" y="41148"/>
                  </a:lnTo>
                  <a:lnTo>
                    <a:pt x="1990344" y="1213104"/>
                  </a:lnTo>
                  <a:lnTo>
                    <a:pt x="2011680" y="1213104"/>
                  </a:lnTo>
                  <a:close/>
                </a:path>
                <a:path w="2033270" h="1254760">
                  <a:moveTo>
                    <a:pt x="2011680" y="1254252"/>
                  </a:moveTo>
                  <a:lnTo>
                    <a:pt x="2011680" y="1213104"/>
                  </a:lnTo>
                  <a:lnTo>
                    <a:pt x="1990344" y="1232916"/>
                  </a:lnTo>
                  <a:lnTo>
                    <a:pt x="1990344" y="1254252"/>
                  </a:lnTo>
                  <a:lnTo>
                    <a:pt x="2011680" y="1254252"/>
                  </a:lnTo>
                  <a:close/>
                </a:path>
              </a:pathLst>
            </a:custGeom>
            <a:solidFill>
              <a:srgbClr val="94b2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4" name="object 11"/>
          <p:cNvSpPr/>
          <p:nvPr/>
        </p:nvSpPr>
        <p:spPr>
          <a:xfrm>
            <a:off x="7113960" y="4061520"/>
            <a:ext cx="188568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9000" bIns="0" anchor="t">
            <a:spAutoFit/>
          </a:bodyPr>
          <a:p>
            <a:pPr algn="r">
              <a:lnSpc>
                <a:spcPct val="100000"/>
              </a:lnSpc>
              <a:spcBef>
                <a:spcPts val="780"/>
              </a:spcBef>
              <a:tabLst>
                <a:tab algn="l" pos="600120"/>
              </a:tabLst>
            </a:pPr>
            <a:r>
              <a:rPr b="0" lang="pt-BR" sz="2400" spc="-1" strike="noStrike">
                <a:solidFill>
                  <a:srgbClr val="6b2300"/>
                </a:solidFill>
                <a:latin typeface="Calibri"/>
                <a:ea typeface="DejaVu Sans"/>
              </a:rPr>
              <a:t>IP</a:t>
            </a:r>
            <a:r>
              <a:rPr b="0" lang="pt-BR" sz="24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52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4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400" spc="-26" strike="noStrike">
                <a:solidFill>
                  <a:srgbClr val="6b2300"/>
                </a:solidFill>
                <a:latin typeface="Calibri"/>
                <a:ea typeface="DejaVu Sans"/>
              </a:rPr>
              <a:t>Ap  / 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5" name="object 12"/>
          <p:cNvGrpSpPr/>
          <p:nvPr/>
        </p:nvGrpSpPr>
        <p:grpSpPr>
          <a:xfrm>
            <a:off x="4136040" y="3939480"/>
            <a:ext cx="2158560" cy="1253520"/>
            <a:chOff x="4136040" y="3939480"/>
            <a:chExt cx="2158560" cy="1253520"/>
          </a:xfrm>
        </p:grpSpPr>
        <p:sp>
          <p:nvSpPr>
            <p:cNvPr id="586" name="object 13"/>
            <p:cNvSpPr/>
            <p:nvPr/>
          </p:nvSpPr>
          <p:spPr>
            <a:xfrm>
              <a:off x="4157280" y="3959280"/>
              <a:ext cx="2116080" cy="1212480"/>
            </a:xfrm>
            <a:custGeom>
              <a:avLst/>
              <a:gdLst>
                <a:gd name="textAreaLeft" fmla="*/ 0 w 2116080"/>
                <a:gd name="textAreaRight" fmla="*/ 2117160 w 2116080"/>
                <a:gd name="textAreaTop" fmla="*/ 0 h 1212480"/>
                <a:gd name="textAreaBottom" fmla="*/ 1213560 h 1212480"/>
              </a:gdLst>
              <a:ahLst/>
              <a:rect l="textAreaLeft" t="textAreaTop" r="textAreaRight" b="textAreaBottom"/>
              <a:pathLst>
                <a:path w="2117090" h="1213485">
                  <a:moveTo>
                    <a:pt x="2116835" y="1213103"/>
                  </a:moveTo>
                  <a:lnTo>
                    <a:pt x="2116835" y="0"/>
                  </a:lnTo>
                  <a:lnTo>
                    <a:pt x="0" y="0"/>
                  </a:lnTo>
                  <a:lnTo>
                    <a:pt x="0" y="1213103"/>
                  </a:lnTo>
                  <a:lnTo>
                    <a:pt x="2116835" y="1213103"/>
                  </a:lnTo>
                  <a:close/>
                </a:path>
              </a:pathLst>
            </a:custGeom>
            <a:solidFill>
              <a:srgbClr val="dce6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87" name="object 14"/>
            <p:cNvSpPr/>
            <p:nvPr/>
          </p:nvSpPr>
          <p:spPr>
            <a:xfrm>
              <a:off x="4136040" y="3939480"/>
              <a:ext cx="2158560" cy="1253520"/>
            </a:xfrm>
            <a:custGeom>
              <a:avLst/>
              <a:gdLst>
                <a:gd name="textAreaLeft" fmla="*/ 0 w 2158560"/>
                <a:gd name="textAreaRight" fmla="*/ 2159640 w 2158560"/>
                <a:gd name="textAreaTop" fmla="*/ 0 h 1253520"/>
                <a:gd name="textAreaBottom" fmla="*/ 1254600 h 1253520"/>
              </a:gdLst>
              <a:ahLst/>
              <a:rect l="textAreaLeft" t="textAreaTop" r="textAreaRight" b="textAreaBottom"/>
              <a:pathLst>
                <a:path w="2159635" h="1254760">
                  <a:moveTo>
                    <a:pt x="2159508" y="1232916"/>
                  </a:moveTo>
                  <a:lnTo>
                    <a:pt x="2159508" y="19812"/>
                  </a:lnTo>
                  <a:lnTo>
                    <a:pt x="2157888" y="12215"/>
                  </a:lnTo>
                  <a:lnTo>
                    <a:pt x="2153412" y="5905"/>
                  </a:lnTo>
                  <a:lnTo>
                    <a:pt x="2146649" y="1595"/>
                  </a:lnTo>
                  <a:lnTo>
                    <a:pt x="2138172" y="0"/>
                  </a:lnTo>
                  <a:lnTo>
                    <a:pt x="21336" y="0"/>
                  </a:lnTo>
                  <a:lnTo>
                    <a:pt x="12858" y="1595"/>
                  </a:lnTo>
                  <a:lnTo>
                    <a:pt x="6096" y="5905"/>
                  </a:lnTo>
                  <a:lnTo>
                    <a:pt x="1619" y="12215"/>
                  </a:lnTo>
                  <a:lnTo>
                    <a:pt x="0" y="19812"/>
                  </a:lnTo>
                  <a:lnTo>
                    <a:pt x="0" y="1232916"/>
                  </a:lnTo>
                  <a:lnTo>
                    <a:pt x="1619" y="1241393"/>
                  </a:lnTo>
                  <a:lnTo>
                    <a:pt x="6096" y="1248156"/>
                  </a:lnTo>
                  <a:lnTo>
                    <a:pt x="12858" y="1252632"/>
                  </a:lnTo>
                  <a:lnTo>
                    <a:pt x="21336" y="1254252"/>
                  </a:lnTo>
                  <a:lnTo>
                    <a:pt x="21336" y="41148"/>
                  </a:lnTo>
                  <a:lnTo>
                    <a:pt x="42672" y="19812"/>
                  </a:lnTo>
                  <a:lnTo>
                    <a:pt x="42672" y="41148"/>
                  </a:lnTo>
                  <a:lnTo>
                    <a:pt x="2116836" y="41148"/>
                  </a:lnTo>
                  <a:lnTo>
                    <a:pt x="2116836" y="19812"/>
                  </a:lnTo>
                  <a:lnTo>
                    <a:pt x="2138172" y="41148"/>
                  </a:lnTo>
                  <a:lnTo>
                    <a:pt x="2138172" y="1254252"/>
                  </a:lnTo>
                  <a:lnTo>
                    <a:pt x="2146649" y="1252632"/>
                  </a:lnTo>
                  <a:lnTo>
                    <a:pt x="2153412" y="1248156"/>
                  </a:lnTo>
                  <a:lnTo>
                    <a:pt x="2157888" y="1241393"/>
                  </a:lnTo>
                  <a:lnTo>
                    <a:pt x="2159508" y="1232916"/>
                  </a:lnTo>
                  <a:close/>
                </a:path>
                <a:path w="2159635" h="1254760">
                  <a:moveTo>
                    <a:pt x="42672" y="41148"/>
                  </a:moveTo>
                  <a:lnTo>
                    <a:pt x="42672" y="19812"/>
                  </a:lnTo>
                  <a:lnTo>
                    <a:pt x="21336" y="41148"/>
                  </a:lnTo>
                  <a:lnTo>
                    <a:pt x="42672" y="41148"/>
                  </a:lnTo>
                  <a:close/>
                </a:path>
                <a:path w="2159635" h="1254760">
                  <a:moveTo>
                    <a:pt x="42672" y="1213104"/>
                  </a:moveTo>
                  <a:lnTo>
                    <a:pt x="42672" y="41148"/>
                  </a:lnTo>
                  <a:lnTo>
                    <a:pt x="21336" y="41148"/>
                  </a:lnTo>
                  <a:lnTo>
                    <a:pt x="21336" y="1213104"/>
                  </a:lnTo>
                  <a:lnTo>
                    <a:pt x="42672" y="1213104"/>
                  </a:lnTo>
                  <a:close/>
                </a:path>
                <a:path w="2159635" h="1254760">
                  <a:moveTo>
                    <a:pt x="2138172" y="1213104"/>
                  </a:moveTo>
                  <a:lnTo>
                    <a:pt x="21336" y="1213104"/>
                  </a:lnTo>
                  <a:lnTo>
                    <a:pt x="42672" y="1232916"/>
                  </a:lnTo>
                  <a:lnTo>
                    <a:pt x="42672" y="1254252"/>
                  </a:lnTo>
                  <a:lnTo>
                    <a:pt x="2116836" y="1254252"/>
                  </a:lnTo>
                  <a:lnTo>
                    <a:pt x="2116836" y="1232916"/>
                  </a:lnTo>
                  <a:lnTo>
                    <a:pt x="2138172" y="1213104"/>
                  </a:lnTo>
                  <a:close/>
                </a:path>
                <a:path w="2159635" h="1254760">
                  <a:moveTo>
                    <a:pt x="42672" y="1254252"/>
                  </a:moveTo>
                  <a:lnTo>
                    <a:pt x="42672" y="1232916"/>
                  </a:lnTo>
                  <a:lnTo>
                    <a:pt x="21336" y="1213104"/>
                  </a:lnTo>
                  <a:lnTo>
                    <a:pt x="21336" y="1254252"/>
                  </a:lnTo>
                  <a:lnTo>
                    <a:pt x="42672" y="1254252"/>
                  </a:lnTo>
                  <a:close/>
                </a:path>
                <a:path w="2159635" h="1254760">
                  <a:moveTo>
                    <a:pt x="2138172" y="41148"/>
                  </a:moveTo>
                  <a:lnTo>
                    <a:pt x="2116836" y="19812"/>
                  </a:lnTo>
                  <a:lnTo>
                    <a:pt x="2116836" y="41148"/>
                  </a:lnTo>
                  <a:lnTo>
                    <a:pt x="2138172" y="41148"/>
                  </a:lnTo>
                  <a:close/>
                </a:path>
                <a:path w="2159635" h="1254760">
                  <a:moveTo>
                    <a:pt x="2138172" y="1213104"/>
                  </a:moveTo>
                  <a:lnTo>
                    <a:pt x="2138172" y="41148"/>
                  </a:lnTo>
                  <a:lnTo>
                    <a:pt x="2116836" y="41148"/>
                  </a:lnTo>
                  <a:lnTo>
                    <a:pt x="2116836" y="1213104"/>
                  </a:lnTo>
                  <a:lnTo>
                    <a:pt x="2138172" y="1213104"/>
                  </a:lnTo>
                  <a:close/>
                </a:path>
                <a:path w="2159635" h="1254760">
                  <a:moveTo>
                    <a:pt x="2138172" y="1254252"/>
                  </a:moveTo>
                  <a:lnTo>
                    <a:pt x="2138172" y="1213104"/>
                  </a:lnTo>
                  <a:lnTo>
                    <a:pt x="2116836" y="1232916"/>
                  </a:lnTo>
                  <a:lnTo>
                    <a:pt x="2116836" y="1254252"/>
                  </a:lnTo>
                  <a:lnTo>
                    <a:pt x="2138172" y="1254252"/>
                  </a:lnTo>
                  <a:close/>
                </a:path>
              </a:pathLst>
            </a:custGeom>
            <a:solidFill>
              <a:srgbClr val="94b2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8" name="object 15"/>
          <p:cNvSpPr/>
          <p:nvPr/>
        </p:nvSpPr>
        <p:spPr>
          <a:xfrm>
            <a:off x="4329000" y="4104360"/>
            <a:ext cx="167220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9000" bIns="0" anchor="t">
            <a:spAutoFit/>
          </a:bodyPr>
          <a:p>
            <a:pPr marL="12600">
              <a:lnSpc>
                <a:spcPct val="100000"/>
              </a:lnSpc>
              <a:spcBef>
                <a:spcPts val="780"/>
              </a:spcBef>
              <a:tabLst>
                <a:tab algn="l" pos="719280"/>
              </a:tabLst>
            </a:pPr>
            <a:r>
              <a:rPr b="0" lang="pt-BR" sz="2400" spc="-1" strike="noStrike">
                <a:solidFill>
                  <a:srgbClr val="6b2300"/>
                </a:solidFill>
                <a:latin typeface="Calibri"/>
                <a:ea typeface="DejaVu Sans"/>
              </a:rPr>
              <a:t>CA</a:t>
            </a:r>
            <a:r>
              <a:rPr b="0" lang="pt-BR" sz="24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400" spc="-52" strike="noStrike">
                <a:solidFill>
                  <a:srgbClr val="6b2300"/>
                </a:solidFill>
                <a:latin typeface="Calibri"/>
                <a:ea typeface="DejaVu Sans"/>
              </a:rPr>
              <a:t>=</a:t>
            </a:r>
            <a:r>
              <a:rPr b="0" lang="pt-BR" sz="24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4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4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u/</a:t>
            </a:r>
            <a:r>
              <a:rPr b="0" lang="pt-BR" sz="2400" spc="-26" strike="noStrike">
                <a:solidFill>
                  <a:srgbClr val="6b2300"/>
                </a:solidFill>
                <a:latin typeface="Calibri"/>
                <a:ea typeface="DejaVu Sans"/>
              </a:rPr>
              <a:t>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object 3"/>
          <p:cNvSpPr/>
          <p:nvPr/>
        </p:nvSpPr>
        <p:spPr>
          <a:xfrm>
            <a:off x="991440" y="1311480"/>
            <a:ext cx="81885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AO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FINAL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46" strike="noStrike">
                <a:solidFill>
                  <a:srgbClr val="fc8813"/>
                </a:solidFill>
                <a:latin typeface="Calibri"/>
                <a:ea typeface="DejaVu Sans"/>
              </a:rPr>
              <a:t>DESENVOLVIMENTO</a:t>
            </a:r>
            <a:r>
              <a:rPr b="0" lang="pt-BR" sz="3300" spc="-9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3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PROJETO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object 3"/>
          <p:cNvSpPr/>
          <p:nvPr/>
        </p:nvSpPr>
        <p:spPr>
          <a:xfrm>
            <a:off x="991440" y="1311480"/>
            <a:ext cx="8708760" cy="25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AO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FINAL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3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46" strike="noStrike">
                <a:solidFill>
                  <a:srgbClr val="fc8813"/>
                </a:solidFill>
                <a:latin typeface="Calibri"/>
                <a:ea typeface="DejaVu Sans"/>
              </a:rPr>
              <a:t>DESENVOLVIMENTO</a:t>
            </a:r>
            <a:r>
              <a:rPr b="0" lang="pt-BR" sz="3300" spc="-97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DO</a:t>
            </a:r>
            <a:r>
              <a:rPr b="0" lang="pt-BR" sz="3300" spc="-13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PROJETO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 marL="32400" algn="just">
              <a:lnSpc>
                <a:spcPct val="101000"/>
              </a:lnSpc>
              <a:spcBef>
                <a:spcPts val="3081"/>
              </a:spcBef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Determinar</a:t>
            </a:r>
            <a:r>
              <a:rPr b="0" lang="pt-BR" sz="26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os</a:t>
            </a:r>
            <a:r>
              <a:rPr b="0" lang="pt-BR" sz="26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valores</a:t>
            </a:r>
            <a:r>
              <a:rPr b="0" lang="pt-BR" sz="26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precisos</a:t>
            </a:r>
            <a:r>
              <a:rPr b="0" lang="pt-BR" sz="26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áreas</a:t>
            </a:r>
            <a:r>
              <a:rPr b="0" lang="pt-BR" sz="26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índices</a:t>
            </a:r>
            <a:r>
              <a:rPr b="0" lang="pt-BR" sz="2600" spc="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6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função</a:t>
            </a:r>
            <a:r>
              <a:rPr b="0" lang="pt-BR" sz="2600" spc="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projeto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proposto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terreno.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Isso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permitirá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que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prefeitura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verifique</a:t>
            </a:r>
            <a:r>
              <a:rPr b="0" lang="pt-BR" sz="2600" spc="35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se</a:t>
            </a:r>
            <a:r>
              <a:rPr b="0" lang="pt-BR" sz="2600" spc="36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600" spc="36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proposta</a:t>
            </a:r>
            <a:r>
              <a:rPr b="0" lang="pt-BR" sz="2600" spc="36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atende</a:t>
            </a:r>
            <a:r>
              <a:rPr b="0" lang="pt-BR" sz="2600" spc="36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aos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requisitos</a:t>
            </a:r>
            <a:r>
              <a:rPr b="0" lang="pt-BR" sz="2600" spc="34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exigidos</a:t>
            </a:r>
            <a:r>
              <a:rPr b="0" lang="pt-BR" sz="2600" spc="36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para</a:t>
            </a:r>
            <a:r>
              <a:rPr b="0" lang="pt-BR" sz="2600" spc="34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52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empreendimento</a:t>
            </a:r>
            <a:r>
              <a:rPr b="0" lang="pt-BR" sz="26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proposto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naquela</a:t>
            </a:r>
            <a:r>
              <a:rPr b="0" lang="pt-BR" sz="2600" spc="2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localidade.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object 3"/>
          <p:cNvSpPr/>
          <p:nvPr/>
        </p:nvSpPr>
        <p:spPr>
          <a:xfrm>
            <a:off x="991440" y="1311480"/>
            <a:ext cx="58446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52" strike="noStrike">
                <a:solidFill>
                  <a:srgbClr val="fc8813"/>
                </a:solidFill>
                <a:latin typeface="Calibri"/>
                <a:ea typeface="DejaVu Sans"/>
              </a:rPr>
              <a:t>TABELA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NA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60" strike="noStrike">
                <a:solidFill>
                  <a:srgbClr val="fc8813"/>
                </a:solidFill>
                <a:latin typeface="Calibri"/>
                <a:ea typeface="DejaVu Sans"/>
              </a:rPr>
              <a:t>PLANTA</a:t>
            </a:r>
            <a:r>
              <a:rPr b="0" lang="pt-BR" sz="3300" spc="-11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SITUAÇÃO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5" name="object 4" descr=""/>
          <p:cNvPicPr/>
          <p:nvPr/>
        </p:nvPicPr>
        <p:blipFill>
          <a:blip r:embed="rId1"/>
          <a:stretch/>
        </p:blipFill>
        <p:spPr>
          <a:xfrm>
            <a:off x="1856160" y="1891440"/>
            <a:ext cx="7695000" cy="5621040"/>
          </a:xfrm>
          <a:prstGeom prst="rect">
            <a:avLst/>
          </a:prstGeom>
          <a:ln w="0">
            <a:noFill/>
          </a:ln>
        </p:spPr>
      </p:pic>
      <p:sp>
        <p:nvSpPr>
          <p:cNvPr id="596" name="object 5"/>
          <p:cNvSpPr/>
          <p:nvPr/>
        </p:nvSpPr>
        <p:spPr>
          <a:xfrm>
            <a:off x="6942600" y="5232960"/>
            <a:ext cx="206892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b="0" lang="pt-BR" sz="1950" spc="-12" strike="noStrike">
                <a:solidFill>
                  <a:srgbClr val="ff0000"/>
                </a:solidFill>
                <a:latin typeface="Arial"/>
                <a:ea typeface="DejaVu Sans"/>
              </a:rPr>
              <a:t>Tabela</a:t>
            </a:r>
            <a:r>
              <a:rPr b="0" lang="pt-BR" sz="1950" spc="-32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0" lang="pt-BR" sz="1950" spc="-1" strike="noStrike">
                <a:solidFill>
                  <a:srgbClr val="ff0000"/>
                </a:solidFill>
                <a:latin typeface="Arial"/>
                <a:ea typeface="DejaVu Sans"/>
              </a:rPr>
              <a:t>com</a:t>
            </a:r>
            <a:r>
              <a:rPr b="0" lang="pt-BR" sz="1950" spc="-32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0" lang="pt-BR" sz="1950" spc="-12" strike="noStrike">
                <a:solidFill>
                  <a:srgbClr val="ff0000"/>
                </a:solidFill>
                <a:latin typeface="Arial"/>
                <a:ea typeface="DejaVu Sans"/>
              </a:rPr>
              <a:t>dados urbanísticos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object 6"/>
          <p:cNvSpPr/>
          <p:nvPr/>
        </p:nvSpPr>
        <p:spPr>
          <a:xfrm>
            <a:off x="8326800" y="4889160"/>
            <a:ext cx="180000" cy="317520"/>
          </a:xfrm>
          <a:custGeom>
            <a:avLst/>
            <a:gdLst>
              <a:gd name="textAreaLeft" fmla="*/ 0 w 180000"/>
              <a:gd name="textAreaRight" fmla="*/ 181080 w 180000"/>
              <a:gd name="textAreaTop" fmla="*/ 0 h 317520"/>
              <a:gd name="textAreaBottom" fmla="*/ 318600 h 317520"/>
            </a:gdLst>
            <a:ahLst/>
            <a:rect l="textAreaLeft" t="textAreaTop" r="textAreaRight" b="textAreaBottom"/>
            <a:pathLst>
              <a:path w="180975" h="318770">
                <a:moveTo>
                  <a:pt x="180594" y="134302"/>
                </a:moveTo>
                <a:lnTo>
                  <a:pt x="178641" y="126849"/>
                </a:lnTo>
                <a:lnTo>
                  <a:pt x="174117" y="120396"/>
                </a:lnTo>
                <a:lnTo>
                  <a:pt x="35433" y="0"/>
                </a:lnTo>
                <a:lnTo>
                  <a:pt x="381" y="178308"/>
                </a:lnTo>
                <a:lnTo>
                  <a:pt x="0" y="187071"/>
                </a:lnTo>
                <a:lnTo>
                  <a:pt x="3048" y="194691"/>
                </a:lnTo>
                <a:lnTo>
                  <a:pt x="8953" y="200596"/>
                </a:lnTo>
                <a:lnTo>
                  <a:pt x="17145" y="204216"/>
                </a:lnTo>
                <a:lnTo>
                  <a:pt x="25026" y="203739"/>
                </a:lnTo>
                <a:lnTo>
                  <a:pt x="29337" y="201735"/>
                </a:lnTo>
                <a:lnTo>
                  <a:pt x="29337" y="47244"/>
                </a:lnTo>
                <a:lnTo>
                  <a:pt x="68961" y="33528"/>
                </a:lnTo>
                <a:lnTo>
                  <a:pt x="93912" y="106744"/>
                </a:lnTo>
                <a:lnTo>
                  <a:pt x="145161" y="150876"/>
                </a:lnTo>
                <a:lnTo>
                  <a:pt x="152709" y="155138"/>
                </a:lnTo>
                <a:lnTo>
                  <a:pt x="160972" y="156400"/>
                </a:lnTo>
                <a:lnTo>
                  <a:pt x="168949" y="154519"/>
                </a:lnTo>
                <a:lnTo>
                  <a:pt x="175641" y="149352"/>
                </a:lnTo>
                <a:lnTo>
                  <a:pt x="179689" y="142041"/>
                </a:lnTo>
                <a:lnTo>
                  <a:pt x="180594" y="134302"/>
                </a:lnTo>
                <a:close/>
              </a:path>
              <a:path w="180975" h="318770">
                <a:moveTo>
                  <a:pt x="93912" y="106744"/>
                </a:moveTo>
                <a:lnTo>
                  <a:pt x="68961" y="33528"/>
                </a:lnTo>
                <a:lnTo>
                  <a:pt x="29337" y="47244"/>
                </a:lnTo>
                <a:lnTo>
                  <a:pt x="35433" y="65032"/>
                </a:lnTo>
                <a:lnTo>
                  <a:pt x="35433" y="56388"/>
                </a:lnTo>
                <a:lnTo>
                  <a:pt x="70485" y="44196"/>
                </a:lnTo>
                <a:lnTo>
                  <a:pt x="70485" y="86571"/>
                </a:lnTo>
                <a:lnTo>
                  <a:pt x="93912" y="106744"/>
                </a:lnTo>
                <a:close/>
              </a:path>
              <a:path w="180975" h="318770">
                <a:moveTo>
                  <a:pt x="54831" y="121638"/>
                </a:moveTo>
                <a:lnTo>
                  <a:pt x="29337" y="47244"/>
                </a:lnTo>
                <a:lnTo>
                  <a:pt x="29337" y="201735"/>
                </a:lnTo>
                <a:lnTo>
                  <a:pt x="32194" y="200406"/>
                </a:lnTo>
                <a:lnTo>
                  <a:pt x="37933" y="194786"/>
                </a:lnTo>
                <a:lnTo>
                  <a:pt x="41529" y="187452"/>
                </a:lnTo>
                <a:lnTo>
                  <a:pt x="54831" y="121638"/>
                </a:lnTo>
                <a:close/>
              </a:path>
              <a:path w="180975" h="318770">
                <a:moveTo>
                  <a:pt x="70485" y="44196"/>
                </a:moveTo>
                <a:lnTo>
                  <a:pt x="35433" y="56388"/>
                </a:lnTo>
                <a:lnTo>
                  <a:pt x="63189" y="80289"/>
                </a:lnTo>
                <a:lnTo>
                  <a:pt x="70485" y="44196"/>
                </a:lnTo>
                <a:close/>
              </a:path>
              <a:path w="180975" h="318770">
                <a:moveTo>
                  <a:pt x="63189" y="80289"/>
                </a:moveTo>
                <a:lnTo>
                  <a:pt x="35433" y="56388"/>
                </a:lnTo>
                <a:lnTo>
                  <a:pt x="35433" y="65032"/>
                </a:lnTo>
                <a:lnTo>
                  <a:pt x="54831" y="121638"/>
                </a:lnTo>
                <a:lnTo>
                  <a:pt x="63189" y="80289"/>
                </a:lnTo>
                <a:close/>
              </a:path>
              <a:path w="180975" h="318770">
                <a:moveTo>
                  <a:pt x="161925" y="306324"/>
                </a:moveTo>
                <a:lnTo>
                  <a:pt x="93912" y="106744"/>
                </a:lnTo>
                <a:lnTo>
                  <a:pt x="63189" y="80289"/>
                </a:lnTo>
                <a:lnTo>
                  <a:pt x="54831" y="121638"/>
                </a:lnTo>
                <a:lnTo>
                  <a:pt x="122301" y="318516"/>
                </a:lnTo>
                <a:lnTo>
                  <a:pt x="161925" y="306324"/>
                </a:lnTo>
                <a:close/>
              </a:path>
              <a:path w="180975" h="318770">
                <a:moveTo>
                  <a:pt x="70485" y="86571"/>
                </a:moveTo>
                <a:lnTo>
                  <a:pt x="70485" y="44196"/>
                </a:lnTo>
                <a:lnTo>
                  <a:pt x="63189" y="80289"/>
                </a:lnTo>
                <a:lnTo>
                  <a:pt x="70485" y="86571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CÁLCULO</a:t>
            </a:r>
            <a:r>
              <a:rPr b="0" lang="pt-BR" sz="405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" strike="noStrike">
                <a:solidFill>
                  <a:srgbClr val="000000"/>
                </a:solidFill>
                <a:latin typeface="Calibri"/>
              </a:rPr>
              <a:t>DOS</a:t>
            </a:r>
            <a:r>
              <a:rPr b="0" lang="pt-BR" sz="405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ÍNDICES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object 3"/>
          <p:cNvSpPr/>
          <p:nvPr/>
        </p:nvSpPr>
        <p:spPr>
          <a:xfrm>
            <a:off x="991440" y="1311480"/>
            <a:ext cx="58446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52" strike="noStrike">
                <a:solidFill>
                  <a:srgbClr val="fc8813"/>
                </a:solidFill>
                <a:latin typeface="Calibri"/>
                <a:ea typeface="DejaVu Sans"/>
              </a:rPr>
              <a:t>TABELA</a:t>
            </a:r>
            <a:r>
              <a:rPr b="0" lang="pt-BR" sz="3300" spc="-114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NA</a:t>
            </a:r>
            <a:r>
              <a:rPr b="0" lang="pt-BR" sz="3300" spc="-140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60" strike="noStrike">
                <a:solidFill>
                  <a:srgbClr val="fc8813"/>
                </a:solidFill>
                <a:latin typeface="Calibri"/>
                <a:ea typeface="DejaVu Sans"/>
              </a:rPr>
              <a:t>PLANTA</a:t>
            </a:r>
            <a:r>
              <a:rPr b="0" lang="pt-BR" sz="3300" spc="-11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DE</a:t>
            </a:r>
            <a:r>
              <a:rPr b="0" lang="pt-BR" sz="3300" spc="-126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12" strike="noStrike">
                <a:solidFill>
                  <a:srgbClr val="fc8813"/>
                </a:solidFill>
                <a:latin typeface="Calibri"/>
                <a:ea typeface="DejaVu Sans"/>
              </a:rPr>
              <a:t>SITUAÇÃO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object 4" descr=""/>
          <p:cNvPicPr/>
          <p:nvPr/>
        </p:nvPicPr>
        <p:blipFill>
          <a:blip r:embed="rId1"/>
          <a:stretch/>
        </p:blipFill>
        <p:spPr>
          <a:xfrm>
            <a:off x="2992680" y="2388240"/>
            <a:ext cx="4816800" cy="50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object 2"/>
          <p:cNvSpPr/>
          <p:nvPr/>
        </p:nvSpPr>
        <p:spPr>
          <a:xfrm>
            <a:off x="901440" y="1732320"/>
            <a:ext cx="8367480" cy="121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>
              <a:lnSpc>
                <a:spcPct val="101000"/>
              </a:lnSpc>
              <a:spcBef>
                <a:spcPts val="85"/>
              </a:spcBef>
              <a:tabLst>
                <a:tab algn="l" pos="8011800"/>
              </a:tabLst>
            </a:pP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O</a:t>
            </a:r>
            <a:r>
              <a:rPr b="0" lang="pt-BR" sz="2600" spc="-4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PDDU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a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LOUOS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estão</a:t>
            </a:r>
            <a:r>
              <a:rPr b="0" lang="pt-BR" sz="2600" spc="-3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disponíveis</a:t>
            </a:r>
            <a:r>
              <a:rPr b="0" lang="pt-BR" sz="2600" spc="-7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no</a:t>
            </a:r>
            <a:r>
              <a:rPr b="0" lang="pt-BR" sz="2600" spc="-4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site</a:t>
            </a:r>
            <a:r>
              <a:rPr b="0" lang="pt-BR" sz="26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da</a:t>
            </a:r>
            <a:r>
              <a:rPr b="0" lang="pt-BR" sz="2600" spc="-5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Secretaria</a:t>
            </a:r>
            <a:r>
              <a:rPr b="0" lang="pt-BR" sz="26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600" spc="-26" strike="noStrike">
                <a:solidFill>
                  <a:srgbClr val="6b2300"/>
                </a:solidFill>
                <a:latin typeface="Calibri"/>
                <a:ea typeface="DejaVu Sans"/>
              </a:rPr>
              <a:t>de</a:t>
            </a:r>
            <a:r>
              <a:rPr b="0" lang="pt-BR" sz="2600" spc="-2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Desenvolvimento</a:t>
            </a:r>
            <a:r>
              <a:rPr b="0" lang="pt-BR" sz="2600" spc="38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600" spc="-15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" strike="noStrike">
                <a:solidFill>
                  <a:srgbClr val="6b2300"/>
                </a:solidFill>
                <a:latin typeface="Calibri"/>
                <a:ea typeface="DejaVu Sans"/>
              </a:rPr>
              <a:t>Urbanismo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>
                <a:solidFill>
                  <a:srgbClr val="6b2300"/>
                </a:solidFill>
                <a:latin typeface="Calibri"/>
                <a:ea typeface="DejaVu Sans"/>
              </a:rPr>
              <a:t>(SEDUR):</a:t>
            </a:r>
            <a:r>
              <a:rPr b="0" lang="pt-BR" sz="2600" spc="-1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600" spc="-12" strike="noStrike" u="heavy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DejaVu Sans"/>
              </a:rPr>
              <a:t>https://sedur.salvador.ba.gov.br/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6" name="object 4"/>
          <p:cNvGrpSpPr/>
          <p:nvPr/>
        </p:nvGrpSpPr>
        <p:grpSpPr>
          <a:xfrm>
            <a:off x="1539000" y="2816280"/>
            <a:ext cx="7850520" cy="3738960"/>
            <a:chOff x="1539000" y="2816280"/>
            <a:chExt cx="7850520" cy="3738960"/>
          </a:xfrm>
        </p:grpSpPr>
        <p:pic>
          <p:nvPicPr>
            <p:cNvPr id="187" name="object 5" descr=""/>
            <p:cNvPicPr/>
            <p:nvPr/>
          </p:nvPicPr>
          <p:blipFill>
            <a:blip r:embed="rId1"/>
            <a:stretch/>
          </p:blipFill>
          <p:spPr>
            <a:xfrm>
              <a:off x="1539000" y="3174480"/>
              <a:ext cx="7850520" cy="338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8" name="object 6"/>
            <p:cNvSpPr/>
            <p:nvPr/>
          </p:nvSpPr>
          <p:spPr>
            <a:xfrm>
              <a:off x="8179200" y="2816280"/>
              <a:ext cx="450360" cy="1121040"/>
            </a:xfrm>
            <a:custGeom>
              <a:avLst/>
              <a:gdLst>
                <a:gd name="textAreaLeft" fmla="*/ 0 w 450360"/>
                <a:gd name="textAreaRight" fmla="*/ 451440 w 450360"/>
                <a:gd name="textAreaTop" fmla="*/ 0 h 1121040"/>
                <a:gd name="textAreaBottom" fmla="*/ 1122120 h 1121040"/>
              </a:gdLst>
              <a:ahLst/>
              <a:rect l="textAreaLeft" t="textAreaTop" r="textAreaRight" b="textAreaBottom"/>
              <a:pathLst>
                <a:path w="451484" h="1122045">
                  <a:moveTo>
                    <a:pt x="59540" y="932909"/>
                  </a:moveTo>
                  <a:lnTo>
                    <a:pt x="0" y="911352"/>
                  </a:lnTo>
                  <a:lnTo>
                    <a:pt x="24384" y="1121664"/>
                  </a:lnTo>
                  <a:lnTo>
                    <a:pt x="48768" y="1098255"/>
                  </a:lnTo>
                  <a:lnTo>
                    <a:pt x="48768" y="963168"/>
                  </a:lnTo>
                  <a:lnTo>
                    <a:pt x="59540" y="932909"/>
                  </a:lnTo>
                  <a:close/>
                </a:path>
                <a:path w="451484" h="1122045">
                  <a:moveTo>
                    <a:pt x="117143" y="953765"/>
                  </a:moveTo>
                  <a:lnTo>
                    <a:pt x="59540" y="932909"/>
                  </a:lnTo>
                  <a:lnTo>
                    <a:pt x="48768" y="963168"/>
                  </a:lnTo>
                  <a:lnTo>
                    <a:pt x="106680" y="982980"/>
                  </a:lnTo>
                  <a:lnTo>
                    <a:pt x="117143" y="953765"/>
                  </a:lnTo>
                  <a:close/>
                </a:path>
                <a:path w="451484" h="1122045">
                  <a:moveTo>
                    <a:pt x="176784" y="975360"/>
                  </a:moveTo>
                  <a:lnTo>
                    <a:pt x="117143" y="953765"/>
                  </a:lnTo>
                  <a:lnTo>
                    <a:pt x="106680" y="982980"/>
                  </a:lnTo>
                  <a:lnTo>
                    <a:pt x="48768" y="963168"/>
                  </a:lnTo>
                  <a:lnTo>
                    <a:pt x="48768" y="1098255"/>
                  </a:lnTo>
                  <a:lnTo>
                    <a:pt x="176784" y="975360"/>
                  </a:lnTo>
                  <a:close/>
                </a:path>
                <a:path w="451484" h="1122045">
                  <a:moveTo>
                    <a:pt x="451104" y="21336"/>
                  </a:moveTo>
                  <a:lnTo>
                    <a:pt x="391668" y="0"/>
                  </a:lnTo>
                  <a:lnTo>
                    <a:pt x="59540" y="932909"/>
                  </a:lnTo>
                  <a:lnTo>
                    <a:pt x="117143" y="953765"/>
                  </a:lnTo>
                  <a:lnTo>
                    <a:pt x="451104" y="2133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89" name="object 7"/>
          <p:cNvSpPr/>
          <p:nvPr/>
        </p:nvSpPr>
        <p:spPr>
          <a:xfrm>
            <a:off x="1108800" y="6734160"/>
            <a:ext cx="842652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917640"/>
                <a:tab algn="l" pos="1557720"/>
                <a:tab algn="l" pos="1987560"/>
                <a:tab algn="l" pos="3720600"/>
                <a:tab algn="l" pos="3992760"/>
                <a:tab algn="l" pos="5405760"/>
                <a:tab algn="l" pos="5904360"/>
                <a:tab algn="l" pos="6960240"/>
                <a:tab algn="l" pos="7778880"/>
              </a:tabLst>
            </a:pP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SEDUR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atua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no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licenciamento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52" strike="noStrike">
                <a:solidFill>
                  <a:srgbClr val="6b2300"/>
                </a:solidFill>
                <a:latin typeface="Calibri"/>
                <a:ea typeface="DejaVu Sans"/>
              </a:rPr>
              <a:t>e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fiscalização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6" strike="noStrike">
                <a:solidFill>
                  <a:srgbClr val="6b2300"/>
                </a:solidFill>
                <a:latin typeface="Calibri"/>
                <a:ea typeface="DejaVu Sans"/>
              </a:rPr>
              <a:t>em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diversas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áreas,</a:t>
            </a:r>
            <a:r>
              <a:rPr b="0" lang="pt-BR" sz="2200" spc="-1" strike="noStrike">
                <a:solidFill>
                  <a:srgbClr val="6b2300"/>
                </a:solidFill>
                <a:latin typeface="Times New Roman"/>
                <a:ea typeface="DejaVu Sans"/>
              </a:rPr>
              <a:t>	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como</a:t>
            </a:r>
            <a:r>
              <a:rPr b="0" lang="pt-BR" sz="2200" spc="-21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empreendimentos,</a:t>
            </a:r>
            <a:r>
              <a:rPr b="0" lang="pt-BR" sz="2200" spc="-114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eventos,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ambiental,</a:t>
            </a:r>
            <a:r>
              <a:rPr b="0" lang="pt-BR" sz="2200" spc="-66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2" strike="noStrike">
                <a:solidFill>
                  <a:srgbClr val="6b2300"/>
                </a:solidFill>
                <a:latin typeface="Calibri"/>
                <a:ea typeface="DejaVu Sans"/>
              </a:rPr>
              <a:t>desenvolvimento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6b2300"/>
                </a:solidFill>
                <a:latin typeface="Calibri"/>
                <a:ea typeface="DejaVu Sans"/>
              </a:rPr>
              <a:t>urbano</a:t>
            </a:r>
            <a:r>
              <a:rPr b="0" lang="pt-BR" sz="2200" spc="-92" strike="noStrike">
                <a:solidFill>
                  <a:srgbClr val="6b2300"/>
                </a:solidFill>
                <a:latin typeface="Times New Roman"/>
                <a:ea typeface="DejaVu Sans"/>
              </a:rPr>
              <a:t> </a:t>
            </a:r>
            <a:r>
              <a:rPr b="0" lang="pt-BR" sz="2200" spc="-21" strike="noStrike">
                <a:solidFill>
                  <a:srgbClr val="6b2300"/>
                </a:solidFill>
                <a:latin typeface="Calibri"/>
                <a:ea typeface="DejaVu Sans"/>
              </a:rPr>
              <a:t>etc.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01440" y="575640"/>
            <a:ext cx="6183360" cy="127764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LEGISLAÇÃO</a:t>
            </a:r>
            <a:r>
              <a:rPr b="0" lang="pt-BR" sz="405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pt-BR" sz="4050" spc="-12" strike="noStrike">
                <a:solidFill>
                  <a:srgbClr val="000000"/>
                </a:solidFill>
                <a:latin typeface="Calibri"/>
              </a:rPr>
              <a:t>URBANÍSTICA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object 3"/>
          <p:cNvGrpSpPr/>
          <p:nvPr/>
        </p:nvGrpSpPr>
        <p:grpSpPr>
          <a:xfrm>
            <a:off x="728280" y="2729160"/>
            <a:ext cx="9360720" cy="4380480"/>
            <a:chOff x="728280" y="2729160"/>
            <a:chExt cx="9360720" cy="4380480"/>
          </a:xfrm>
        </p:grpSpPr>
        <p:pic>
          <p:nvPicPr>
            <p:cNvPr id="192" name="object 4" descr=""/>
            <p:cNvPicPr/>
            <p:nvPr/>
          </p:nvPicPr>
          <p:blipFill>
            <a:blip r:embed="rId1"/>
            <a:stretch/>
          </p:blipFill>
          <p:spPr>
            <a:xfrm>
              <a:off x="728280" y="2729160"/>
              <a:ext cx="9360720" cy="438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3" name="object 5"/>
            <p:cNvSpPr/>
            <p:nvPr/>
          </p:nvSpPr>
          <p:spPr>
            <a:xfrm>
              <a:off x="7331760" y="5817240"/>
              <a:ext cx="494280" cy="421200"/>
            </a:xfrm>
            <a:custGeom>
              <a:avLst/>
              <a:gdLst>
                <a:gd name="textAreaLeft" fmla="*/ 0 w 494280"/>
                <a:gd name="textAreaRight" fmla="*/ 495360 w 494280"/>
                <a:gd name="textAreaTop" fmla="*/ 0 h 421200"/>
                <a:gd name="textAreaBottom" fmla="*/ 422280 h 421200"/>
              </a:gdLst>
              <a:ahLst/>
              <a:rect l="textAreaLeft" t="textAreaTop" r="textAreaRight" b="textAreaBottom"/>
              <a:pathLst>
                <a:path w="495300" h="422275">
                  <a:moveTo>
                    <a:pt x="124326" y="277309"/>
                  </a:moveTo>
                  <a:lnTo>
                    <a:pt x="83820" y="228600"/>
                  </a:lnTo>
                  <a:lnTo>
                    <a:pt x="0" y="422148"/>
                  </a:lnTo>
                  <a:lnTo>
                    <a:pt x="100584" y="398127"/>
                  </a:lnTo>
                  <a:lnTo>
                    <a:pt x="100584" y="297180"/>
                  </a:lnTo>
                  <a:lnTo>
                    <a:pt x="124326" y="277309"/>
                  </a:lnTo>
                  <a:close/>
                </a:path>
                <a:path w="495300" h="422275">
                  <a:moveTo>
                    <a:pt x="163801" y="324779"/>
                  </a:moveTo>
                  <a:lnTo>
                    <a:pt x="124326" y="277309"/>
                  </a:lnTo>
                  <a:lnTo>
                    <a:pt x="100584" y="297180"/>
                  </a:lnTo>
                  <a:lnTo>
                    <a:pt x="140208" y="344424"/>
                  </a:lnTo>
                  <a:lnTo>
                    <a:pt x="163801" y="324779"/>
                  </a:lnTo>
                  <a:close/>
                </a:path>
                <a:path w="495300" h="422275">
                  <a:moveTo>
                    <a:pt x="204216" y="373380"/>
                  </a:moveTo>
                  <a:lnTo>
                    <a:pt x="163801" y="324779"/>
                  </a:lnTo>
                  <a:lnTo>
                    <a:pt x="140208" y="344424"/>
                  </a:lnTo>
                  <a:lnTo>
                    <a:pt x="100584" y="297180"/>
                  </a:lnTo>
                  <a:lnTo>
                    <a:pt x="100584" y="398127"/>
                  </a:lnTo>
                  <a:lnTo>
                    <a:pt x="204216" y="373380"/>
                  </a:lnTo>
                  <a:close/>
                </a:path>
                <a:path w="495300" h="422275">
                  <a:moveTo>
                    <a:pt x="495300" y="48768"/>
                  </a:moveTo>
                  <a:lnTo>
                    <a:pt x="455676" y="0"/>
                  </a:lnTo>
                  <a:lnTo>
                    <a:pt x="124326" y="277309"/>
                  </a:lnTo>
                  <a:lnTo>
                    <a:pt x="163801" y="324779"/>
                  </a:lnTo>
                  <a:lnTo>
                    <a:pt x="495300" y="4876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94" name="object 6"/>
          <p:cNvSpPr/>
          <p:nvPr/>
        </p:nvSpPr>
        <p:spPr>
          <a:xfrm>
            <a:off x="991440" y="1276560"/>
            <a:ext cx="19526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3300" spc="-1" strike="noStrike">
                <a:solidFill>
                  <a:srgbClr val="fc8813"/>
                </a:solidFill>
                <a:latin typeface="Calibri"/>
                <a:ea typeface="DejaVu Sans"/>
              </a:rPr>
              <a:t>PPDU</a:t>
            </a:r>
            <a:r>
              <a:rPr b="0" lang="pt-BR" sz="3300" spc="-111" strike="noStrike">
                <a:solidFill>
                  <a:srgbClr val="fc8813"/>
                </a:solidFill>
                <a:latin typeface="Times New Roman"/>
                <a:ea typeface="DejaVu Sans"/>
              </a:rPr>
              <a:t> </a:t>
            </a:r>
            <a:r>
              <a:rPr b="1" lang="pt-BR" sz="3300" spc="-21" strike="noStrike">
                <a:solidFill>
                  <a:srgbClr val="fc8813"/>
                </a:solidFill>
                <a:latin typeface="Calibri"/>
                <a:ea typeface="DejaVu Sans"/>
              </a:rPr>
              <a:t>2016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Application>LibreOffice/7.5.5.2$Windows_X86_64 LibreOffice_project/ca8fe7424262805f223b9a2334bc7181abbcbf5e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2024-02-06T12:03:55Z</dcterms:created>
  <dc:creator>Natalie</dc:creator>
  <dc:description/>
  <dc:language>pt-BR</dc:language>
  <cp:lastModifiedBy/>
  <dcterms:modified xsi:type="dcterms:W3CDTF">2024-02-27T23:44:44Z</dcterms:modified>
  <cp:revision>5</cp:revision>
  <dc:subject/>
  <dc:title>Legislação urbanistica2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2023-05-25T00:00:00Z</vt:filetime>
  </property>
  <property fmtid="{D5CDD505-2E9C-101B-9397-08002B2CF9AE}" pid="3" name="Creator">
    <vt:lpwstr>PDFCreator 2.4.0.213</vt:lpwstr>
  </property>
  <property fmtid="{D5CDD505-2E9C-101B-9397-08002B2CF9AE}" pid="4" name="LastSaved">
    <vt:filetime>2024-02-06T00:00:00Z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PDF-XChange Viewer [Version: 2.0 (Build 50.0) (Apr 13 2010; 21:05:42)]</vt:lpwstr>
  </property>
</Properties>
</file>